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.xml" ContentType="application/vnd.openxmlformats-officedocument.presentationml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86" r:id="rId5"/>
    <p:sldMasterId id="2147483674" r:id="rId6"/>
  </p:sldMasterIdLst>
  <p:notesMasterIdLst>
    <p:notesMasterId r:id="rId30"/>
  </p:notesMasterIdLst>
  <p:handoutMasterIdLst>
    <p:handoutMasterId r:id="rId31"/>
  </p:handoutMasterIdLst>
  <p:sldIdLst>
    <p:sldId id="257" r:id="rId7"/>
    <p:sldId id="258" r:id="rId8"/>
    <p:sldId id="290" r:id="rId9"/>
    <p:sldId id="291" r:id="rId10"/>
    <p:sldId id="287" r:id="rId11"/>
    <p:sldId id="269" r:id="rId12"/>
    <p:sldId id="288" r:id="rId13"/>
    <p:sldId id="289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5" r:id="rId27"/>
    <p:sldId id="286" r:id="rId28"/>
    <p:sldId id="263" r:id="rId29"/>
  </p:sldIdLst>
  <p:sldSz cx="12192000" cy="6858000"/>
  <p:notesSz cx="6858000" cy="9144000"/>
  <p:defaultTextStyle>
    <a:defPPr rtl="0"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STRE Brigitte" initials="MB" lastIdx="22" clrIdx="0">
    <p:extLst>
      <p:ext uri="{19B8F6BF-5375-455C-9EA6-DF929625EA0E}">
        <p15:presenceInfo xmlns:p15="http://schemas.microsoft.com/office/powerpoint/2012/main" userId="S-1-5-21-3834895988-1951830915-283893654-6708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0C1F"/>
    <a:srgbClr val="852359"/>
    <a:srgbClr val="969FA7"/>
    <a:srgbClr val="903163"/>
    <a:srgbClr val="E1E1E1"/>
    <a:srgbClr val="AA2C71"/>
    <a:srgbClr val="A62C6F"/>
    <a:srgbClr val="F9E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8" autoAdjust="0"/>
    <p:restoredTop sz="94660"/>
  </p:normalViewPr>
  <p:slideViewPr>
    <p:cSldViewPr snapToGrid="0">
      <p:cViewPr varScale="1">
        <p:scale>
          <a:sx n="95" d="100"/>
          <a:sy n="95" d="100"/>
        </p:scale>
        <p:origin x="1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03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0-29T08:51:42.605" idx="6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EBBDEC-62CC-4DD1-A33D-1C2B8D8F6825}" type="doc">
      <dgm:prSet loTypeId="urn:microsoft.com/office/officeart/2005/8/layout/vList3#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20EAA822-F7FF-4E24-9011-3E85CE89BEEB}">
      <dgm:prSet phldrT="[Texte]" custT="1"/>
      <dgm:spPr/>
      <dgm:t>
        <a:bodyPr anchor="ctr" anchorCtr="0"/>
        <a:lstStyle/>
        <a:p>
          <a:pPr algn="r">
            <a:lnSpc>
              <a:spcPct val="100000"/>
            </a:lnSpc>
          </a:pPr>
          <a:r>
            <a:rPr lang="fr-FR" sz="1400" b="1" dirty="0"/>
            <a:t>Enseignement                    2007</a:t>
          </a:r>
        </a:p>
      </dgm:t>
    </dgm:pt>
    <dgm:pt modelId="{EACE79D1-4047-4B93-8CB7-9E8240C26C77}" type="parTrans" cxnId="{F7E2C8F9-BBDE-477B-A31D-994133D5CBE3}">
      <dgm:prSet/>
      <dgm:spPr/>
      <dgm:t>
        <a:bodyPr/>
        <a:lstStyle/>
        <a:p>
          <a:endParaRPr lang="fr-FR" b="1"/>
        </a:p>
      </dgm:t>
    </dgm:pt>
    <dgm:pt modelId="{BAA8F63B-4D25-4A39-9A40-5560EFF4D189}" type="sibTrans" cxnId="{F7E2C8F9-BBDE-477B-A31D-994133D5CBE3}">
      <dgm:prSet/>
      <dgm:spPr/>
      <dgm:t>
        <a:bodyPr/>
        <a:lstStyle/>
        <a:p>
          <a:endParaRPr lang="fr-FR" b="1"/>
        </a:p>
      </dgm:t>
    </dgm:pt>
    <dgm:pt modelId="{67EC35A4-9D8F-4030-BB0E-6E5ED262949A}">
      <dgm:prSet phldrT="[Texte]" custT="1"/>
      <dgm:spPr/>
      <dgm:t>
        <a:bodyPr/>
        <a:lstStyle/>
        <a:p>
          <a:pPr algn="r">
            <a:lnSpc>
              <a:spcPct val="100000"/>
            </a:lnSpc>
          </a:pPr>
          <a:r>
            <a:rPr lang="fr-FR" sz="1400" b="1" dirty="0"/>
            <a:t>Télé-extemporané 2013</a:t>
          </a:r>
        </a:p>
      </dgm:t>
    </dgm:pt>
    <dgm:pt modelId="{0EB831DE-593E-4073-B675-8D5065ACF748}" type="parTrans" cxnId="{F212DD85-3254-4E4E-95F4-167859EFEB21}">
      <dgm:prSet/>
      <dgm:spPr/>
      <dgm:t>
        <a:bodyPr/>
        <a:lstStyle/>
        <a:p>
          <a:endParaRPr lang="fr-FR" b="1"/>
        </a:p>
      </dgm:t>
    </dgm:pt>
    <dgm:pt modelId="{CDE493DF-2517-4D1D-BDF1-3B20ACBB347E}" type="sibTrans" cxnId="{F212DD85-3254-4E4E-95F4-167859EFEB21}">
      <dgm:prSet/>
      <dgm:spPr/>
      <dgm:t>
        <a:bodyPr/>
        <a:lstStyle/>
        <a:p>
          <a:endParaRPr lang="fr-FR" b="1"/>
        </a:p>
      </dgm:t>
    </dgm:pt>
    <dgm:pt modelId="{AF071A69-716F-4D91-A2D5-2B1F75443CA3}">
      <dgm:prSet phldrT="[Texte]" custT="1"/>
      <dgm:spPr/>
      <dgm:t>
        <a:bodyPr/>
        <a:lstStyle/>
        <a:p>
          <a:pPr algn="r">
            <a:lnSpc>
              <a:spcPct val="100000"/>
            </a:lnSpc>
          </a:pPr>
          <a:r>
            <a:rPr lang="fr-FR" sz="1400" b="1" dirty="0"/>
            <a:t>Avis-</a:t>
          </a:r>
          <a:r>
            <a:rPr lang="fr-FR" sz="1400" b="1" dirty="0" err="1"/>
            <a:t>Télépathologie</a:t>
          </a:r>
          <a:r>
            <a:rPr lang="fr-FR" sz="1400" b="1" dirty="0"/>
            <a:t>                                                                                                                                           2014</a:t>
          </a:r>
        </a:p>
      </dgm:t>
    </dgm:pt>
    <dgm:pt modelId="{5AE90B7C-AF52-47AB-A666-3884D7FFDCA0}" type="parTrans" cxnId="{BEFA37C9-816A-46C6-B18E-6EC1A8E78444}">
      <dgm:prSet/>
      <dgm:spPr/>
      <dgm:t>
        <a:bodyPr/>
        <a:lstStyle/>
        <a:p>
          <a:endParaRPr lang="fr-FR" b="1"/>
        </a:p>
      </dgm:t>
    </dgm:pt>
    <dgm:pt modelId="{3F6AF37E-9CF7-4AB3-A7FE-9DD48D5B0EB0}" type="sibTrans" cxnId="{BEFA37C9-816A-46C6-B18E-6EC1A8E78444}">
      <dgm:prSet/>
      <dgm:spPr/>
      <dgm:t>
        <a:bodyPr/>
        <a:lstStyle/>
        <a:p>
          <a:endParaRPr lang="fr-FR" b="1"/>
        </a:p>
      </dgm:t>
    </dgm:pt>
    <dgm:pt modelId="{E4105A3D-AEAA-4325-90E3-B1812DD1614C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fr-FR" sz="1400" b="1" dirty="0"/>
            <a:t>Algorithme	 	              2017</a:t>
          </a:r>
        </a:p>
      </dgm:t>
    </dgm:pt>
    <dgm:pt modelId="{BB20F112-082C-43B6-87DA-412738794FBE}" type="parTrans" cxnId="{A489E74E-0EC9-4867-9CF7-17E93B329530}">
      <dgm:prSet/>
      <dgm:spPr/>
      <dgm:t>
        <a:bodyPr/>
        <a:lstStyle/>
        <a:p>
          <a:endParaRPr lang="fr-FR" b="1"/>
        </a:p>
      </dgm:t>
    </dgm:pt>
    <dgm:pt modelId="{25B9F5BD-2FA0-43C5-8482-829CE06057B7}" type="sibTrans" cxnId="{A489E74E-0EC9-4867-9CF7-17E93B329530}">
      <dgm:prSet/>
      <dgm:spPr/>
      <dgm:t>
        <a:bodyPr/>
        <a:lstStyle/>
        <a:p>
          <a:endParaRPr lang="fr-FR" b="1"/>
        </a:p>
      </dgm:t>
    </dgm:pt>
    <dgm:pt modelId="{09E2DE6D-9634-4E25-9DC1-A85171A19A38}">
      <dgm:prSet custT="1"/>
      <dgm:spPr/>
      <dgm:t>
        <a:bodyPr/>
        <a:lstStyle/>
        <a:p>
          <a:pPr algn="r">
            <a:lnSpc>
              <a:spcPct val="100000"/>
            </a:lnSpc>
          </a:pPr>
          <a:r>
            <a:rPr lang="fr-FR" sz="1400" b="1" dirty="0"/>
            <a:t>Routine		            2018 </a:t>
          </a:r>
        </a:p>
      </dgm:t>
    </dgm:pt>
    <dgm:pt modelId="{7945C978-99E8-4F56-BE40-44AB17809F34}" type="parTrans" cxnId="{997C3273-96E1-41C1-8536-74C7CA183605}">
      <dgm:prSet/>
      <dgm:spPr/>
      <dgm:t>
        <a:bodyPr/>
        <a:lstStyle/>
        <a:p>
          <a:endParaRPr lang="fr-FR" b="1"/>
        </a:p>
      </dgm:t>
    </dgm:pt>
    <dgm:pt modelId="{4D120424-4CE9-402A-A88D-31D94B5D7A82}" type="sibTrans" cxnId="{997C3273-96E1-41C1-8536-74C7CA183605}">
      <dgm:prSet/>
      <dgm:spPr/>
      <dgm:t>
        <a:bodyPr/>
        <a:lstStyle/>
        <a:p>
          <a:endParaRPr lang="fr-FR" b="1"/>
        </a:p>
      </dgm:t>
    </dgm:pt>
    <dgm:pt modelId="{673B6982-2D96-4629-A04A-792EBD3E766A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fr-FR" sz="1400" b="1" dirty="0"/>
            <a:t>Recherche		            2016</a:t>
          </a:r>
        </a:p>
      </dgm:t>
    </dgm:pt>
    <dgm:pt modelId="{13BD44D8-4460-4111-83E9-8BF3C2D61061}" type="sibTrans" cxnId="{42C7EC15-2E70-408A-A226-9B106F3AAE7D}">
      <dgm:prSet/>
      <dgm:spPr/>
      <dgm:t>
        <a:bodyPr/>
        <a:lstStyle/>
        <a:p>
          <a:endParaRPr lang="fr-FR" b="1"/>
        </a:p>
      </dgm:t>
    </dgm:pt>
    <dgm:pt modelId="{E8342A62-EAA0-4724-B79A-C75A0D7D2BD3}" type="parTrans" cxnId="{42C7EC15-2E70-408A-A226-9B106F3AAE7D}">
      <dgm:prSet/>
      <dgm:spPr/>
      <dgm:t>
        <a:bodyPr/>
        <a:lstStyle/>
        <a:p>
          <a:endParaRPr lang="fr-FR" b="1"/>
        </a:p>
      </dgm:t>
    </dgm:pt>
    <dgm:pt modelId="{3C212092-0E54-4744-B820-481CC776A104}" type="pres">
      <dgm:prSet presAssocID="{08EBBDEC-62CC-4DD1-A33D-1C2B8D8F682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6B2E8A80-CCB8-4CB7-AF9C-B8E9D5CB6E0C}" type="pres">
      <dgm:prSet presAssocID="{20EAA822-F7FF-4E24-9011-3E85CE89BEEB}" presName="composite" presStyleCnt="0"/>
      <dgm:spPr/>
    </dgm:pt>
    <dgm:pt modelId="{B791073A-AF86-4354-8093-87976A5F05DA}" type="pres">
      <dgm:prSet presAssocID="{20EAA822-F7FF-4E24-9011-3E85CE89BEEB}" presName="imgShp" presStyleLbl="fgImgPlace1" presStyleIdx="0" presStyleCnt="6"/>
      <dgm:spPr>
        <a:blipFill rotWithShape="1">
          <a:blip xmlns:r="http://schemas.openxmlformats.org/officeDocument/2006/relationships" r:embed="rId1"/>
          <a:srcRect/>
          <a:stretch>
            <a:fillRect l="-29000" r="-29000"/>
          </a:stretch>
        </a:blipFill>
      </dgm:spPr>
    </dgm:pt>
    <dgm:pt modelId="{5C775FF7-7F5E-4C7F-A28D-8F076A06A6CC}" type="pres">
      <dgm:prSet presAssocID="{20EAA822-F7FF-4E24-9011-3E85CE89BEEB}" presName="txShp" presStyleLbl="node1" presStyleIdx="0" presStyleCnt="6" custLinFactNeighborX="41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2537B67-3026-476A-98AA-BE270F318EA9}" type="pres">
      <dgm:prSet presAssocID="{BAA8F63B-4D25-4A39-9A40-5560EFF4D189}" presName="spacing" presStyleCnt="0"/>
      <dgm:spPr/>
    </dgm:pt>
    <dgm:pt modelId="{EF4C1EAA-B351-4A5E-82A1-6A863A19C246}" type="pres">
      <dgm:prSet presAssocID="{67EC35A4-9D8F-4030-BB0E-6E5ED262949A}" presName="composite" presStyleCnt="0"/>
      <dgm:spPr/>
    </dgm:pt>
    <dgm:pt modelId="{329EC6C9-7803-4933-B3DB-2B85F21544E3}" type="pres">
      <dgm:prSet presAssocID="{67EC35A4-9D8F-4030-BB0E-6E5ED262949A}" presName="imgShp" presStyleLbl="fgImgPlace1" presStyleIdx="1" presStyleCnt="6"/>
      <dgm:spPr>
        <a:blipFill>
          <a:blip xmlns:r="http://schemas.openxmlformats.org/officeDocument/2006/relationships" r:embed="rId2" cstate="print"/>
          <a:srcRect/>
          <a:stretch>
            <a:fillRect l="-17000" r="-17000"/>
          </a:stretch>
        </a:blipFill>
      </dgm:spPr>
    </dgm:pt>
    <dgm:pt modelId="{79344565-0C3E-48E3-9007-490E7FDC4EDC}" type="pres">
      <dgm:prSet presAssocID="{67EC35A4-9D8F-4030-BB0E-6E5ED262949A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E99CB30-A7B2-4FB0-B3A8-FF56DC7BECD2}" type="pres">
      <dgm:prSet presAssocID="{CDE493DF-2517-4D1D-BDF1-3B20ACBB347E}" presName="spacing" presStyleCnt="0"/>
      <dgm:spPr/>
    </dgm:pt>
    <dgm:pt modelId="{151F7548-47FA-4F03-AC2D-B8DCEE975BD8}" type="pres">
      <dgm:prSet presAssocID="{AF071A69-716F-4D91-A2D5-2B1F75443CA3}" presName="composite" presStyleCnt="0"/>
      <dgm:spPr/>
    </dgm:pt>
    <dgm:pt modelId="{7E381A52-09D2-494A-9CA6-03B12F1FBE13}" type="pres">
      <dgm:prSet presAssocID="{AF071A69-716F-4D91-A2D5-2B1F75443CA3}" presName="imgShp" presStyleLbl="fgImgPlace1" presStyleIdx="2" presStyleCnt="6"/>
      <dgm:spPr>
        <a:blipFill rotWithShape="1">
          <a:blip xmlns:r="http://schemas.openxmlformats.org/officeDocument/2006/relationships" r:embed="rId3"/>
          <a:srcRect/>
          <a:stretch>
            <a:fillRect l="-9000" r="-9000"/>
          </a:stretch>
        </a:blipFill>
      </dgm:spPr>
    </dgm:pt>
    <dgm:pt modelId="{A16A3A6F-E6CC-4D07-A2AC-7F771DF175B6}" type="pres">
      <dgm:prSet presAssocID="{AF071A69-716F-4D91-A2D5-2B1F75443CA3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D7A64D1-47FF-426F-B88F-8E8A52187D23}" type="pres">
      <dgm:prSet presAssocID="{3F6AF37E-9CF7-4AB3-A7FE-9DD48D5B0EB0}" presName="spacing" presStyleCnt="0"/>
      <dgm:spPr/>
    </dgm:pt>
    <dgm:pt modelId="{9DAB0402-4B6F-4110-87F7-857BB2DBC998}" type="pres">
      <dgm:prSet presAssocID="{673B6982-2D96-4629-A04A-792EBD3E766A}" presName="composite" presStyleCnt="0"/>
      <dgm:spPr/>
    </dgm:pt>
    <dgm:pt modelId="{EA99A155-801B-4595-8CC5-02347DE7F873}" type="pres">
      <dgm:prSet presAssocID="{673B6982-2D96-4629-A04A-792EBD3E766A}" presName="imgShp" presStyleLbl="fgImgPlace1" presStyleIdx="3" presStyleCnt="6"/>
      <dgm:spPr>
        <a:blipFill dpi="0" rotWithShape="1">
          <a:blip xmlns:r="http://schemas.openxmlformats.org/officeDocument/2006/relationships" r:embed="rId4" cstate="print"/>
          <a:srcRect/>
          <a:stretch>
            <a:fillRect l="5363" t="18116" r="5363" b="18116"/>
          </a:stretch>
        </a:blipFill>
      </dgm:spPr>
    </dgm:pt>
    <dgm:pt modelId="{C517AB3B-D876-406E-8083-E671699943F7}" type="pres">
      <dgm:prSet presAssocID="{673B6982-2D96-4629-A04A-792EBD3E766A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2409301-D2C7-454A-B7A5-DB19E965D954}" type="pres">
      <dgm:prSet presAssocID="{13BD44D8-4460-4111-83E9-8BF3C2D61061}" presName="spacing" presStyleCnt="0"/>
      <dgm:spPr/>
    </dgm:pt>
    <dgm:pt modelId="{B355CEF8-4FFC-4752-9CBA-D66603AF6EC7}" type="pres">
      <dgm:prSet presAssocID="{E4105A3D-AEAA-4325-90E3-B1812DD1614C}" presName="composite" presStyleCnt="0"/>
      <dgm:spPr/>
    </dgm:pt>
    <dgm:pt modelId="{1053F91F-D4C2-407C-B506-82B23E0DB04A}" type="pres">
      <dgm:prSet presAssocID="{E4105A3D-AEAA-4325-90E3-B1812DD1614C}" presName="imgShp" presStyleLbl="fgImgPlace1" presStyleIdx="4" presStyleCnt="6"/>
      <dgm:spPr>
        <a:blipFill rotWithShape="1">
          <a:blip xmlns:r="http://schemas.openxmlformats.org/officeDocument/2006/relationships" r:embed="rId5"/>
          <a:srcRect/>
          <a:stretch>
            <a:fillRect l="-31000" r="-31000"/>
          </a:stretch>
        </a:blipFill>
      </dgm:spPr>
    </dgm:pt>
    <dgm:pt modelId="{36165BC5-D724-461B-AD45-A4B637294436}" type="pres">
      <dgm:prSet presAssocID="{E4105A3D-AEAA-4325-90E3-B1812DD1614C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1CF167F-CAFC-4472-B49B-A7890C513F08}" type="pres">
      <dgm:prSet presAssocID="{25B9F5BD-2FA0-43C5-8482-829CE06057B7}" presName="spacing" presStyleCnt="0"/>
      <dgm:spPr/>
    </dgm:pt>
    <dgm:pt modelId="{BCCAFD22-7C73-46A3-BF9D-8161A2828768}" type="pres">
      <dgm:prSet presAssocID="{09E2DE6D-9634-4E25-9DC1-A85171A19A38}" presName="composite" presStyleCnt="0"/>
      <dgm:spPr/>
    </dgm:pt>
    <dgm:pt modelId="{4F75D08F-0B45-4DEC-860F-1A0F3D67137D}" type="pres">
      <dgm:prSet presAssocID="{09E2DE6D-9634-4E25-9DC1-A85171A19A38}" presName="imgShp" presStyleLbl="fgImgPlace1" presStyleIdx="5" presStyleCnt="6"/>
      <dgm:spPr>
        <a:blipFill rotWithShape="1">
          <a:blip xmlns:r="http://schemas.openxmlformats.org/officeDocument/2006/relationships" r:embed="rId6"/>
          <a:srcRect/>
          <a:stretch>
            <a:fillRect l="-20000" r="-20000"/>
          </a:stretch>
        </a:blipFill>
      </dgm:spPr>
    </dgm:pt>
    <dgm:pt modelId="{39AE63CF-B7E3-485D-B5E7-FD3D8B3C740F}" type="pres">
      <dgm:prSet presAssocID="{09E2DE6D-9634-4E25-9DC1-A85171A19A38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BEFA37C9-816A-46C6-B18E-6EC1A8E78444}" srcId="{08EBBDEC-62CC-4DD1-A33D-1C2B8D8F6825}" destId="{AF071A69-716F-4D91-A2D5-2B1F75443CA3}" srcOrd="2" destOrd="0" parTransId="{5AE90B7C-AF52-47AB-A666-3884D7FFDCA0}" sibTransId="{3F6AF37E-9CF7-4AB3-A7FE-9DD48D5B0EB0}"/>
    <dgm:cxn modelId="{C4628095-E073-40CB-B43C-15E42323FAC7}" type="presOf" srcId="{E4105A3D-AEAA-4325-90E3-B1812DD1614C}" destId="{36165BC5-D724-461B-AD45-A4B637294436}" srcOrd="0" destOrd="0" presId="urn:microsoft.com/office/officeart/2005/8/layout/vList3#1"/>
    <dgm:cxn modelId="{A489E74E-0EC9-4867-9CF7-17E93B329530}" srcId="{08EBBDEC-62CC-4DD1-A33D-1C2B8D8F6825}" destId="{E4105A3D-AEAA-4325-90E3-B1812DD1614C}" srcOrd="4" destOrd="0" parTransId="{BB20F112-082C-43B6-87DA-412738794FBE}" sibTransId="{25B9F5BD-2FA0-43C5-8482-829CE06057B7}"/>
    <dgm:cxn modelId="{2515C81B-1D20-4D04-A196-EDD8F226313F}" type="presOf" srcId="{AF071A69-716F-4D91-A2D5-2B1F75443CA3}" destId="{A16A3A6F-E6CC-4D07-A2AC-7F771DF175B6}" srcOrd="0" destOrd="0" presId="urn:microsoft.com/office/officeart/2005/8/layout/vList3#1"/>
    <dgm:cxn modelId="{43ED4D93-A026-419C-85E8-D052D97BC502}" type="presOf" srcId="{08EBBDEC-62CC-4DD1-A33D-1C2B8D8F6825}" destId="{3C212092-0E54-4744-B820-481CC776A104}" srcOrd="0" destOrd="0" presId="urn:microsoft.com/office/officeart/2005/8/layout/vList3#1"/>
    <dgm:cxn modelId="{997C3273-96E1-41C1-8536-74C7CA183605}" srcId="{08EBBDEC-62CC-4DD1-A33D-1C2B8D8F6825}" destId="{09E2DE6D-9634-4E25-9DC1-A85171A19A38}" srcOrd="5" destOrd="0" parTransId="{7945C978-99E8-4F56-BE40-44AB17809F34}" sibTransId="{4D120424-4CE9-402A-A88D-31D94B5D7A82}"/>
    <dgm:cxn modelId="{F212DD85-3254-4E4E-95F4-167859EFEB21}" srcId="{08EBBDEC-62CC-4DD1-A33D-1C2B8D8F6825}" destId="{67EC35A4-9D8F-4030-BB0E-6E5ED262949A}" srcOrd="1" destOrd="0" parTransId="{0EB831DE-593E-4073-B675-8D5065ACF748}" sibTransId="{CDE493DF-2517-4D1D-BDF1-3B20ACBB347E}"/>
    <dgm:cxn modelId="{BAC88219-3F1B-4544-A982-2E05F60A17AD}" type="presOf" srcId="{20EAA822-F7FF-4E24-9011-3E85CE89BEEB}" destId="{5C775FF7-7F5E-4C7F-A28D-8F076A06A6CC}" srcOrd="0" destOrd="0" presId="urn:microsoft.com/office/officeart/2005/8/layout/vList3#1"/>
    <dgm:cxn modelId="{F7E2C8F9-BBDE-477B-A31D-994133D5CBE3}" srcId="{08EBBDEC-62CC-4DD1-A33D-1C2B8D8F6825}" destId="{20EAA822-F7FF-4E24-9011-3E85CE89BEEB}" srcOrd="0" destOrd="0" parTransId="{EACE79D1-4047-4B93-8CB7-9E8240C26C77}" sibTransId="{BAA8F63B-4D25-4A39-9A40-5560EFF4D189}"/>
    <dgm:cxn modelId="{6A3F4F87-ED57-4B84-9B56-5B21DA8636A9}" type="presOf" srcId="{673B6982-2D96-4629-A04A-792EBD3E766A}" destId="{C517AB3B-D876-406E-8083-E671699943F7}" srcOrd="0" destOrd="0" presId="urn:microsoft.com/office/officeart/2005/8/layout/vList3#1"/>
    <dgm:cxn modelId="{42C7EC15-2E70-408A-A226-9B106F3AAE7D}" srcId="{08EBBDEC-62CC-4DD1-A33D-1C2B8D8F6825}" destId="{673B6982-2D96-4629-A04A-792EBD3E766A}" srcOrd="3" destOrd="0" parTransId="{E8342A62-EAA0-4724-B79A-C75A0D7D2BD3}" sibTransId="{13BD44D8-4460-4111-83E9-8BF3C2D61061}"/>
    <dgm:cxn modelId="{796F0F9F-6F3D-4072-A90F-1AF025DF0E12}" type="presOf" srcId="{67EC35A4-9D8F-4030-BB0E-6E5ED262949A}" destId="{79344565-0C3E-48E3-9007-490E7FDC4EDC}" srcOrd="0" destOrd="0" presId="urn:microsoft.com/office/officeart/2005/8/layout/vList3#1"/>
    <dgm:cxn modelId="{CE1BBD98-0A3D-49DD-A8D8-8914712707F9}" type="presOf" srcId="{09E2DE6D-9634-4E25-9DC1-A85171A19A38}" destId="{39AE63CF-B7E3-485D-B5E7-FD3D8B3C740F}" srcOrd="0" destOrd="0" presId="urn:microsoft.com/office/officeart/2005/8/layout/vList3#1"/>
    <dgm:cxn modelId="{A3512FD0-3097-4EFE-98CD-C7E07BBBB017}" type="presParOf" srcId="{3C212092-0E54-4744-B820-481CC776A104}" destId="{6B2E8A80-CCB8-4CB7-AF9C-B8E9D5CB6E0C}" srcOrd="0" destOrd="0" presId="urn:microsoft.com/office/officeart/2005/8/layout/vList3#1"/>
    <dgm:cxn modelId="{4736F628-43A0-41E5-BAD0-185725AB7218}" type="presParOf" srcId="{6B2E8A80-CCB8-4CB7-AF9C-B8E9D5CB6E0C}" destId="{B791073A-AF86-4354-8093-87976A5F05DA}" srcOrd="0" destOrd="0" presId="urn:microsoft.com/office/officeart/2005/8/layout/vList3#1"/>
    <dgm:cxn modelId="{A6509E8B-CEFD-45E6-B88E-5EF970747F52}" type="presParOf" srcId="{6B2E8A80-CCB8-4CB7-AF9C-B8E9D5CB6E0C}" destId="{5C775FF7-7F5E-4C7F-A28D-8F076A06A6CC}" srcOrd="1" destOrd="0" presId="urn:microsoft.com/office/officeart/2005/8/layout/vList3#1"/>
    <dgm:cxn modelId="{AA541C25-BC69-47CC-983D-09CC75480E7F}" type="presParOf" srcId="{3C212092-0E54-4744-B820-481CC776A104}" destId="{D2537B67-3026-476A-98AA-BE270F318EA9}" srcOrd="1" destOrd="0" presId="urn:microsoft.com/office/officeart/2005/8/layout/vList3#1"/>
    <dgm:cxn modelId="{FE263DE3-6458-4A45-A0A6-57311CD75B12}" type="presParOf" srcId="{3C212092-0E54-4744-B820-481CC776A104}" destId="{EF4C1EAA-B351-4A5E-82A1-6A863A19C246}" srcOrd="2" destOrd="0" presId="urn:microsoft.com/office/officeart/2005/8/layout/vList3#1"/>
    <dgm:cxn modelId="{AD1D4990-BA06-4E9C-8F47-93324326F140}" type="presParOf" srcId="{EF4C1EAA-B351-4A5E-82A1-6A863A19C246}" destId="{329EC6C9-7803-4933-B3DB-2B85F21544E3}" srcOrd="0" destOrd="0" presId="urn:microsoft.com/office/officeart/2005/8/layout/vList3#1"/>
    <dgm:cxn modelId="{CC3153BF-CE94-4A7A-BE20-9A67E21E9D66}" type="presParOf" srcId="{EF4C1EAA-B351-4A5E-82A1-6A863A19C246}" destId="{79344565-0C3E-48E3-9007-490E7FDC4EDC}" srcOrd="1" destOrd="0" presId="urn:microsoft.com/office/officeart/2005/8/layout/vList3#1"/>
    <dgm:cxn modelId="{5B8CC5DE-2911-4C31-BA7D-1BA10A641D60}" type="presParOf" srcId="{3C212092-0E54-4744-B820-481CC776A104}" destId="{1E99CB30-A7B2-4FB0-B3A8-FF56DC7BECD2}" srcOrd="3" destOrd="0" presId="urn:microsoft.com/office/officeart/2005/8/layout/vList3#1"/>
    <dgm:cxn modelId="{4E4FE876-941A-4295-8312-32A9C13A28CC}" type="presParOf" srcId="{3C212092-0E54-4744-B820-481CC776A104}" destId="{151F7548-47FA-4F03-AC2D-B8DCEE975BD8}" srcOrd="4" destOrd="0" presId="urn:microsoft.com/office/officeart/2005/8/layout/vList3#1"/>
    <dgm:cxn modelId="{11AE8A15-59B7-4F60-A143-55480E3E3616}" type="presParOf" srcId="{151F7548-47FA-4F03-AC2D-B8DCEE975BD8}" destId="{7E381A52-09D2-494A-9CA6-03B12F1FBE13}" srcOrd="0" destOrd="0" presId="urn:microsoft.com/office/officeart/2005/8/layout/vList3#1"/>
    <dgm:cxn modelId="{6D07282D-4380-4553-98FD-FD296C5EC91A}" type="presParOf" srcId="{151F7548-47FA-4F03-AC2D-B8DCEE975BD8}" destId="{A16A3A6F-E6CC-4D07-A2AC-7F771DF175B6}" srcOrd="1" destOrd="0" presId="urn:microsoft.com/office/officeart/2005/8/layout/vList3#1"/>
    <dgm:cxn modelId="{A08BBBD0-4A66-40E6-AD02-5E6D17C2BDC1}" type="presParOf" srcId="{3C212092-0E54-4744-B820-481CC776A104}" destId="{6D7A64D1-47FF-426F-B88F-8E8A52187D23}" srcOrd="5" destOrd="0" presId="urn:microsoft.com/office/officeart/2005/8/layout/vList3#1"/>
    <dgm:cxn modelId="{786CFDFC-D7C8-45B0-94B7-2E37B13613E4}" type="presParOf" srcId="{3C212092-0E54-4744-B820-481CC776A104}" destId="{9DAB0402-4B6F-4110-87F7-857BB2DBC998}" srcOrd="6" destOrd="0" presId="urn:microsoft.com/office/officeart/2005/8/layout/vList3#1"/>
    <dgm:cxn modelId="{07D77C12-7C8E-479E-B341-2DC5987EC7F6}" type="presParOf" srcId="{9DAB0402-4B6F-4110-87F7-857BB2DBC998}" destId="{EA99A155-801B-4595-8CC5-02347DE7F873}" srcOrd="0" destOrd="0" presId="urn:microsoft.com/office/officeart/2005/8/layout/vList3#1"/>
    <dgm:cxn modelId="{7CEC584C-ECB4-4562-A5CE-2F0606A98269}" type="presParOf" srcId="{9DAB0402-4B6F-4110-87F7-857BB2DBC998}" destId="{C517AB3B-D876-406E-8083-E671699943F7}" srcOrd="1" destOrd="0" presId="urn:microsoft.com/office/officeart/2005/8/layout/vList3#1"/>
    <dgm:cxn modelId="{5477906A-27DC-4279-A7B3-118ECBAF044C}" type="presParOf" srcId="{3C212092-0E54-4744-B820-481CC776A104}" destId="{E2409301-D2C7-454A-B7A5-DB19E965D954}" srcOrd="7" destOrd="0" presId="urn:microsoft.com/office/officeart/2005/8/layout/vList3#1"/>
    <dgm:cxn modelId="{66B7AE82-1A9B-4A85-9218-FAF7206470CC}" type="presParOf" srcId="{3C212092-0E54-4744-B820-481CC776A104}" destId="{B355CEF8-4FFC-4752-9CBA-D66603AF6EC7}" srcOrd="8" destOrd="0" presId="urn:microsoft.com/office/officeart/2005/8/layout/vList3#1"/>
    <dgm:cxn modelId="{1CB0A8BA-1A78-4229-944D-83B9E85B76D9}" type="presParOf" srcId="{B355CEF8-4FFC-4752-9CBA-D66603AF6EC7}" destId="{1053F91F-D4C2-407C-B506-82B23E0DB04A}" srcOrd="0" destOrd="0" presId="urn:microsoft.com/office/officeart/2005/8/layout/vList3#1"/>
    <dgm:cxn modelId="{C338C20E-0F06-449F-A012-3CA65A96C028}" type="presParOf" srcId="{B355CEF8-4FFC-4752-9CBA-D66603AF6EC7}" destId="{36165BC5-D724-461B-AD45-A4B637294436}" srcOrd="1" destOrd="0" presId="urn:microsoft.com/office/officeart/2005/8/layout/vList3#1"/>
    <dgm:cxn modelId="{9F006F7F-5A21-451E-A494-FDC36B579041}" type="presParOf" srcId="{3C212092-0E54-4744-B820-481CC776A104}" destId="{21CF167F-CAFC-4472-B49B-A7890C513F08}" srcOrd="9" destOrd="0" presId="urn:microsoft.com/office/officeart/2005/8/layout/vList3#1"/>
    <dgm:cxn modelId="{4FCE5E7A-3BB2-4EEA-873E-68C7B76E9F75}" type="presParOf" srcId="{3C212092-0E54-4744-B820-481CC776A104}" destId="{BCCAFD22-7C73-46A3-BF9D-8161A2828768}" srcOrd="10" destOrd="0" presId="urn:microsoft.com/office/officeart/2005/8/layout/vList3#1"/>
    <dgm:cxn modelId="{68A8C8EA-0D22-4E22-AC20-64A7847D84DF}" type="presParOf" srcId="{BCCAFD22-7C73-46A3-BF9D-8161A2828768}" destId="{4F75D08F-0B45-4DEC-860F-1A0F3D67137D}" srcOrd="0" destOrd="0" presId="urn:microsoft.com/office/officeart/2005/8/layout/vList3#1"/>
    <dgm:cxn modelId="{63B04F79-5351-4A80-B765-66CFCB191C56}" type="presParOf" srcId="{BCCAFD22-7C73-46A3-BF9D-8161A2828768}" destId="{39AE63CF-B7E3-485D-B5E7-FD3D8B3C740F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C37D8A-2FE2-4B51-8C95-DE212AB9A0FE}" type="doc">
      <dgm:prSet loTypeId="urn:microsoft.com/office/officeart/2005/8/layout/hList2#1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fr-FR"/>
        </a:p>
      </dgm:t>
    </dgm:pt>
    <dgm:pt modelId="{277D4851-FB83-4822-A7F8-2CCA0C64326C}">
      <dgm:prSet phldrT="[Texte]"/>
      <dgm:spPr/>
      <dgm:t>
        <a:bodyPr/>
        <a:lstStyle/>
        <a:p>
          <a:r>
            <a:rPr lang="fr-FR" dirty="0">
              <a:solidFill>
                <a:srgbClr val="002060"/>
              </a:solidFill>
            </a:rPr>
            <a:t>ANTOINE BECLERE </a:t>
          </a:r>
        </a:p>
      </dgm:t>
    </dgm:pt>
    <dgm:pt modelId="{E04218D4-04BB-49DB-BFE6-F717CBAC02E7}" type="parTrans" cxnId="{EBC419E9-890B-43FA-90E5-63CD1A1D3893}">
      <dgm:prSet/>
      <dgm:spPr/>
      <dgm:t>
        <a:bodyPr/>
        <a:lstStyle/>
        <a:p>
          <a:endParaRPr lang="fr-FR"/>
        </a:p>
      </dgm:t>
    </dgm:pt>
    <dgm:pt modelId="{EFBFFAF2-D91F-4530-924A-F9498EFCBCF7}" type="sibTrans" cxnId="{EBC419E9-890B-43FA-90E5-63CD1A1D3893}">
      <dgm:prSet/>
      <dgm:spPr/>
      <dgm:t>
        <a:bodyPr/>
        <a:lstStyle/>
        <a:p>
          <a:endParaRPr lang="fr-FR"/>
        </a:p>
      </dgm:t>
    </dgm:pt>
    <dgm:pt modelId="{54CC9A64-3E31-4377-88A7-427AF4332547}">
      <dgm:prSet phldrT="[Texte]" custT="1"/>
      <dgm:spPr/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RECEPTION-ENREGISTREMENT</a:t>
          </a:r>
        </a:p>
      </dgm:t>
    </dgm:pt>
    <dgm:pt modelId="{F3627D88-AE08-4B3A-BE56-7F09AE3E4624}" type="parTrans" cxnId="{57EA98A2-5EF5-410B-B157-2E6E8D142A4F}">
      <dgm:prSet/>
      <dgm:spPr/>
      <dgm:t>
        <a:bodyPr/>
        <a:lstStyle/>
        <a:p>
          <a:endParaRPr lang="fr-FR"/>
        </a:p>
      </dgm:t>
    </dgm:pt>
    <dgm:pt modelId="{4C451F27-944F-4995-B054-62D494F0D37E}" type="sibTrans" cxnId="{57EA98A2-5EF5-410B-B157-2E6E8D142A4F}">
      <dgm:prSet/>
      <dgm:spPr/>
      <dgm:t>
        <a:bodyPr/>
        <a:lstStyle/>
        <a:p>
          <a:endParaRPr lang="fr-FR"/>
        </a:p>
      </dgm:t>
    </dgm:pt>
    <dgm:pt modelId="{ECFB6216-DA4A-4466-B1D8-3027182F58FC}">
      <dgm:prSet phldrT="[Texte]"/>
      <dgm:spPr/>
      <dgm:t>
        <a:bodyPr/>
        <a:lstStyle/>
        <a:p>
          <a:pPr algn="r"/>
          <a:r>
            <a:rPr lang="fr-FR" dirty="0">
              <a:solidFill>
                <a:srgbClr val="002060"/>
              </a:solidFill>
            </a:rPr>
            <a:t>BICETRE</a:t>
          </a:r>
        </a:p>
      </dgm:t>
    </dgm:pt>
    <dgm:pt modelId="{DFF31246-FF4B-409F-AE2A-FBD5F237C813}" type="parTrans" cxnId="{0166F6F9-5F4A-41F4-8F60-467752965EE1}">
      <dgm:prSet/>
      <dgm:spPr/>
      <dgm:t>
        <a:bodyPr/>
        <a:lstStyle/>
        <a:p>
          <a:endParaRPr lang="fr-FR"/>
        </a:p>
      </dgm:t>
    </dgm:pt>
    <dgm:pt modelId="{2F06CB50-E105-4EB4-A766-385644DDE5AF}" type="sibTrans" cxnId="{0166F6F9-5F4A-41F4-8F60-467752965EE1}">
      <dgm:prSet/>
      <dgm:spPr/>
      <dgm:t>
        <a:bodyPr/>
        <a:lstStyle/>
        <a:p>
          <a:endParaRPr lang="fr-FR"/>
        </a:p>
      </dgm:t>
    </dgm:pt>
    <dgm:pt modelId="{EB557856-6855-4396-AC29-BCC6C9D47C94}">
      <dgm:prSet phldrT="[Texte]" custT="1"/>
      <dgm:spPr/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MACROSCOPIE</a:t>
          </a:r>
        </a:p>
      </dgm:t>
    </dgm:pt>
    <dgm:pt modelId="{947EA557-09FE-4496-9303-7326EF21BFB4}" type="parTrans" cxnId="{5DC92384-F7D7-438A-89ED-99C646A6776C}">
      <dgm:prSet/>
      <dgm:spPr/>
      <dgm:t>
        <a:bodyPr/>
        <a:lstStyle/>
        <a:p>
          <a:endParaRPr lang="fr-FR"/>
        </a:p>
      </dgm:t>
    </dgm:pt>
    <dgm:pt modelId="{19AA0CDD-B10A-4C39-B856-F032B97E9B72}" type="sibTrans" cxnId="{5DC92384-F7D7-438A-89ED-99C646A6776C}">
      <dgm:prSet/>
      <dgm:spPr/>
      <dgm:t>
        <a:bodyPr/>
        <a:lstStyle/>
        <a:p>
          <a:endParaRPr lang="fr-FR"/>
        </a:p>
      </dgm:t>
    </dgm:pt>
    <dgm:pt modelId="{099FD63B-5BE9-46F3-BD1C-5A8CC89A355B}">
      <dgm:prSet phldrT="[Texte]"/>
      <dgm:spPr/>
      <dgm:t>
        <a:bodyPr/>
        <a:lstStyle/>
        <a:p>
          <a:r>
            <a:rPr lang="fr-FR" dirty="0">
              <a:solidFill>
                <a:srgbClr val="002060"/>
              </a:solidFill>
            </a:rPr>
            <a:t>PAUL BROUSSE</a:t>
          </a:r>
        </a:p>
      </dgm:t>
    </dgm:pt>
    <dgm:pt modelId="{C57EE72F-4275-4925-9EF6-5D492A577F0E}" type="parTrans" cxnId="{D7399DAB-98E1-44E9-8BCE-475503AB31AB}">
      <dgm:prSet/>
      <dgm:spPr/>
      <dgm:t>
        <a:bodyPr/>
        <a:lstStyle/>
        <a:p>
          <a:endParaRPr lang="fr-FR"/>
        </a:p>
      </dgm:t>
    </dgm:pt>
    <dgm:pt modelId="{A4B4BDD3-5942-4C15-A38F-44E85309FD46}" type="sibTrans" cxnId="{D7399DAB-98E1-44E9-8BCE-475503AB31AB}">
      <dgm:prSet/>
      <dgm:spPr/>
      <dgm:t>
        <a:bodyPr/>
        <a:lstStyle/>
        <a:p>
          <a:endParaRPr lang="fr-FR"/>
        </a:p>
      </dgm:t>
    </dgm:pt>
    <dgm:pt modelId="{F0F79D7A-993C-4627-A48E-6399983D710F}">
      <dgm:prSet phldrT="[Texte]" custT="1"/>
      <dgm:spPr>
        <a:solidFill>
          <a:srgbClr val="00B050"/>
        </a:solidFill>
      </dgm:spPr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RECEPTION- ENREGISTREMENT</a:t>
          </a:r>
        </a:p>
      </dgm:t>
    </dgm:pt>
    <dgm:pt modelId="{1C2DC9FA-FC0A-4F44-83ED-AF1FA6570B98}" type="parTrans" cxnId="{C3F465D2-BE4C-4F94-87CF-4D04C96A3CE9}">
      <dgm:prSet/>
      <dgm:spPr/>
      <dgm:t>
        <a:bodyPr/>
        <a:lstStyle/>
        <a:p>
          <a:endParaRPr lang="fr-FR"/>
        </a:p>
      </dgm:t>
    </dgm:pt>
    <dgm:pt modelId="{9FA02B35-059C-41EA-914E-FDCC4A349441}" type="sibTrans" cxnId="{C3F465D2-BE4C-4F94-87CF-4D04C96A3CE9}">
      <dgm:prSet/>
      <dgm:spPr/>
      <dgm:t>
        <a:bodyPr/>
        <a:lstStyle/>
        <a:p>
          <a:endParaRPr lang="fr-FR"/>
        </a:p>
      </dgm:t>
    </dgm:pt>
    <dgm:pt modelId="{B16BC741-BBBF-4C54-A01F-B39F81F40247}">
      <dgm:prSet phldrT="[Texte]" custT="1"/>
      <dgm:spPr/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CYTOLOGIE</a:t>
          </a:r>
        </a:p>
      </dgm:t>
    </dgm:pt>
    <dgm:pt modelId="{08F42179-B6E9-41C1-AC6C-E16B20262396}" type="parTrans" cxnId="{884F8C24-849A-4776-8431-00A44078A424}">
      <dgm:prSet/>
      <dgm:spPr/>
      <dgm:t>
        <a:bodyPr/>
        <a:lstStyle/>
        <a:p>
          <a:endParaRPr lang="fr-FR"/>
        </a:p>
      </dgm:t>
    </dgm:pt>
    <dgm:pt modelId="{E3A83DDA-6C3F-4D81-B3C3-BEE3491C4532}" type="sibTrans" cxnId="{884F8C24-849A-4776-8431-00A44078A424}">
      <dgm:prSet/>
      <dgm:spPr/>
      <dgm:t>
        <a:bodyPr/>
        <a:lstStyle/>
        <a:p>
          <a:endParaRPr lang="fr-FR"/>
        </a:p>
      </dgm:t>
    </dgm:pt>
    <dgm:pt modelId="{85C6BB82-4DFB-4ECD-B5D8-84DFA9725980}">
      <dgm:prSet phldrT="[Texte]" custT="1"/>
      <dgm:spPr/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COUPES CONGELEES</a:t>
          </a:r>
        </a:p>
      </dgm:t>
    </dgm:pt>
    <dgm:pt modelId="{5025F586-0444-4515-A3A9-47C48C4E54DA}" type="parTrans" cxnId="{F6DBA96F-AD18-4F4A-9AEE-2A0D76BB194D}">
      <dgm:prSet/>
      <dgm:spPr/>
      <dgm:t>
        <a:bodyPr/>
        <a:lstStyle/>
        <a:p>
          <a:endParaRPr lang="fr-FR"/>
        </a:p>
      </dgm:t>
    </dgm:pt>
    <dgm:pt modelId="{7C5F5831-56B7-44D1-93F8-367281E9B9ED}" type="sibTrans" cxnId="{F6DBA96F-AD18-4F4A-9AEE-2A0D76BB194D}">
      <dgm:prSet/>
      <dgm:spPr/>
      <dgm:t>
        <a:bodyPr/>
        <a:lstStyle/>
        <a:p>
          <a:endParaRPr lang="fr-FR"/>
        </a:p>
      </dgm:t>
    </dgm:pt>
    <dgm:pt modelId="{8EA5A6C4-5B79-44AF-90F4-23C7D22E863A}">
      <dgm:prSet phldrT="[Texte]" custT="1"/>
      <dgm:spPr/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MISE EN CASSETTE BIOPSIES</a:t>
          </a:r>
        </a:p>
      </dgm:t>
    </dgm:pt>
    <dgm:pt modelId="{4BE1D5AA-0834-4694-AEDD-DEC995A032B6}" type="parTrans" cxnId="{BE7E7A25-1F27-4A77-96FB-BB9D0D4AACF9}">
      <dgm:prSet/>
      <dgm:spPr/>
      <dgm:t>
        <a:bodyPr/>
        <a:lstStyle/>
        <a:p>
          <a:endParaRPr lang="fr-FR"/>
        </a:p>
      </dgm:t>
    </dgm:pt>
    <dgm:pt modelId="{963F6DC4-ACFC-4FA5-85DD-46BAB4EE100B}" type="sibTrans" cxnId="{BE7E7A25-1F27-4A77-96FB-BB9D0D4AACF9}">
      <dgm:prSet/>
      <dgm:spPr/>
      <dgm:t>
        <a:bodyPr/>
        <a:lstStyle/>
        <a:p>
          <a:endParaRPr lang="fr-FR"/>
        </a:p>
      </dgm:t>
    </dgm:pt>
    <dgm:pt modelId="{8615E7B3-2D1F-499B-B9BB-E2D0BD6212E7}">
      <dgm:prSet phldrT="[Texte]" custT="1"/>
      <dgm:spPr/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INCLUSION-COUPE</a:t>
          </a:r>
        </a:p>
      </dgm:t>
    </dgm:pt>
    <dgm:pt modelId="{BF8F7491-4282-433E-BE10-83EFACDE8477}" type="parTrans" cxnId="{BFBE4C63-EE58-43A3-8988-3E6B69E847A9}">
      <dgm:prSet/>
      <dgm:spPr/>
      <dgm:t>
        <a:bodyPr/>
        <a:lstStyle/>
        <a:p>
          <a:endParaRPr lang="fr-FR"/>
        </a:p>
      </dgm:t>
    </dgm:pt>
    <dgm:pt modelId="{050200E7-7A06-4998-81CB-845A5D5139D6}" type="sibTrans" cxnId="{BFBE4C63-EE58-43A3-8988-3E6B69E847A9}">
      <dgm:prSet/>
      <dgm:spPr/>
      <dgm:t>
        <a:bodyPr/>
        <a:lstStyle/>
        <a:p>
          <a:endParaRPr lang="fr-FR"/>
        </a:p>
      </dgm:t>
    </dgm:pt>
    <dgm:pt modelId="{21214F7C-1B89-4969-8336-87800D137317}">
      <dgm:prSet phldrT="[Texte]" custT="1"/>
      <dgm:spPr/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BIONETTOYAGE</a:t>
          </a:r>
        </a:p>
      </dgm:t>
    </dgm:pt>
    <dgm:pt modelId="{19440697-8194-4640-905F-C0E546A6D059}" type="parTrans" cxnId="{34908848-7DF0-4175-96E8-F9C412E8D4DA}">
      <dgm:prSet/>
      <dgm:spPr/>
      <dgm:t>
        <a:bodyPr/>
        <a:lstStyle/>
        <a:p>
          <a:endParaRPr lang="fr-FR"/>
        </a:p>
      </dgm:t>
    </dgm:pt>
    <dgm:pt modelId="{A7E28A9B-9B97-413A-88C9-FFAE16195A98}" type="sibTrans" cxnId="{34908848-7DF0-4175-96E8-F9C412E8D4DA}">
      <dgm:prSet/>
      <dgm:spPr/>
      <dgm:t>
        <a:bodyPr/>
        <a:lstStyle/>
        <a:p>
          <a:endParaRPr lang="fr-FR"/>
        </a:p>
      </dgm:t>
    </dgm:pt>
    <dgm:pt modelId="{3125CE78-E286-4249-847D-E99C477B9C97}">
      <dgm:prSet phldrT="[Texte]" custT="1"/>
      <dgm:spPr/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SECRETARIAT</a:t>
          </a:r>
        </a:p>
      </dgm:t>
    </dgm:pt>
    <dgm:pt modelId="{810A8186-953A-4EC7-B7EE-2C9F84135C02}" type="parTrans" cxnId="{E46B53BF-7049-41BF-B373-60E95436962D}">
      <dgm:prSet/>
      <dgm:spPr/>
      <dgm:t>
        <a:bodyPr/>
        <a:lstStyle/>
        <a:p>
          <a:endParaRPr lang="fr-FR"/>
        </a:p>
      </dgm:t>
    </dgm:pt>
    <dgm:pt modelId="{805D2295-D780-4A73-9D46-9239FFFD08FB}" type="sibTrans" cxnId="{E46B53BF-7049-41BF-B373-60E95436962D}">
      <dgm:prSet/>
      <dgm:spPr/>
      <dgm:t>
        <a:bodyPr/>
        <a:lstStyle/>
        <a:p>
          <a:endParaRPr lang="fr-FR"/>
        </a:p>
      </dgm:t>
    </dgm:pt>
    <dgm:pt modelId="{861F812C-E4FF-4A1C-97A3-8F2C4ED3896E}">
      <dgm:prSet phldrT="[Texte]" custT="1"/>
      <dgm:spPr>
        <a:solidFill>
          <a:srgbClr val="00B050"/>
        </a:solidFill>
      </dgm:spPr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CYTOLOGIE</a:t>
          </a:r>
        </a:p>
      </dgm:t>
    </dgm:pt>
    <dgm:pt modelId="{8437F5D9-E839-4DD8-A8BD-452F642538A3}" type="parTrans" cxnId="{0F8642B1-CBD2-4371-94AD-6E627F8B824E}">
      <dgm:prSet/>
      <dgm:spPr/>
      <dgm:t>
        <a:bodyPr/>
        <a:lstStyle/>
        <a:p>
          <a:endParaRPr lang="fr-FR"/>
        </a:p>
      </dgm:t>
    </dgm:pt>
    <dgm:pt modelId="{81DCDDCB-F9DF-437A-9903-3302201A75AA}" type="sibTrans" cxnId="{0F8642B1-CBD2-4371-94AD-6E627F8B824E}">
      <dgm:prSet/>
      <dgm:spPr/>
      <dgm:t>
        <a:bodyPr/>
        <a:lstStyle/>
        <a:p>
          <a:endParaRPr lang="fr-FR"/>
        </a:p>
      </dgm:t>
    </dgm:pt>
    <dgm:pt modelId="{1C961523-6AAB-45AB-B123-1C29E507F8FF}">
      <dgm:prSet phldrT="[Texte]" custT="1"/>
      <dgm:spPr>
        <a:solidFill>
          <a:srgbClr val="00B050"/>
        </a:solidFill>
      </dgm:spPr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BIONETTOYAGE</a:t>
          </a:r>
        </a:p>
      </dgm:t>
    </dgm:pt>
    <dgm:pt modelId="{79C77BDC-B54D-490B-BC07-042394EC74C2}" type="parTrans" cxnId="{B5931F87-4246-410A-B0FF-B2160938F437}">
      <dgm:prSet/>
      <dgm:spPr/>
      <dgm:t>
        <a:bodyPr/>
        <a:lstStyle/>
        <a:p>
          <a:endParaRPr lang="fr-FR"/>
        </a:p>
      </dgm:t>
    </dgm:pt>
    <dgm:pt modelId="{45C30700-2F6F-4F50-A0D6-3E4D64ADC210}" type="sibTrans" cxnId="{B5931F87-4246-410A-B0FF-B2160938F437}">
      <dgm:prSet/>
      <dgm:spPr/>
      <dgm:t>
        <a:bodyPr/>
        <a:lstStyle/>
        <a:p>
          <a:endParaRPr lang="fr-FR"/>
        </a:p>
      </dgm:t>
    </dgm:pt>
    <dgm:pt modelId="{7677E8F7-4871-491A-8413-7F81FE8FACF5}">
      <dgm:prSet phldrT="[Texte]" custT="1"/>
      <dgm:spPr>
        <a:solidFill>
          <a:srgbClr val="00B050"/>
        </a:solidFill>
      </dgm:spPr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GESTION DES ACHATS</a:t>
          </a:r>
        </a:p>
      </dgm:t>
    </dgm:pt>
    <dgm:pt modelId="{9C120938-3E5E-45BC-84C5-223699DCBFCF}" type="parTrans" cxnId="{36089CF0-B923-4889-8DEC-A54DFC828B9F}">
      <dgm:prSet/>
      <dgm:spPr/>
      <dgm:t>
        <a:bodyPr/>
        <a:lstStyle/>
        <a:p>
          <a:endParaRPr lang="fr-FR"/>
        </a:p>
      </dgm:t>
    </dgm:pt>
    <dgm:pt modelId="{5D098B7C-7B91-4971-99F4-D86BF1ACF207}" type="sibTrans" cxnId="{36089CF0-B923-4889-8DEC-A54DFC828B9F}">
      <dgm:prSet/>
      <dgm:spPr/>
      <dgm:t>
        <a:bodyPr/>
        <a:lstStyle/>
        <a:p>
          <a:endParaRPr lang="fr-FR"/>
        </a:p>
      </dgm:t>
    </dgm:pt>
    <dgm:pt modelId="{D4AC0DA7-CBE4-4711-8C69-1FB297969355}">
      <dgm:prSet custT="1"/>
      <dgm:spPr/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CYTOLOGIE</a:t>
          </a:r>
        </a:p>
      </dgm:t>
    </dgm:pt>
    <dgm:pt modelId="{2C38DF44-ECAE-4D5A-A731-C0924C94D1A4}" type="parTrans" cxnId="{134A8D07-89D9-4909-B433-4B2CF5906E17}">
      <dgm:prSet/>
      <dgm:spPr/>
      <dgm:t>
        <a:bodyPr/>
        <a:lstStyle/>
        <a:p>
          <a:endParaRPr lang="fr-FR"/>
        </a:p>
      </dgm:t>
    </dgm:pt>
    <dgm:pt modelId="{D2DD0FEB-E310-4107-BA6E-325E0D822B2C}" type="sibTrans" cxnId="{134A8D07-89D9-4909-B433-4B2CF5906E17}">
      <dgm:prSet/>
      <dgm:spPr/>
      <dgm:t>
        <a:bodyPr/>
        <a:lstStyle/>
        <a:p>
          <a:endParaRPr lang="fr-FR"/>
        </a:p>
      </dgm:t>
    </dgm:pt>
    <dgm:pt modelId="{F80E3CC0-0917-4F3A-901C-C5E423AEF40C}">
      <dgm:prSet custT="1"/>
      <dgm:spPr/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COUPES CONGELEES PAR TELEPATHOLOGIE</a:t>
          </a:r>
        </a:p>
      </dgm:t>
    </dgm:pt>
    <dgm:pt modelId="{5E7F4FF5-0325-4955-BB9A-4AA961DDAD02}" type="parTrans" cxnId="{E36D3294-7707-4255-A3F8-E2D09DB6A6EA}">
      <dgm:prSet/>
      <dgm:spPr/>
      <dgm:t>
        <a:bodyPr/>
        <a:lstStyle/>
        <a:p>
          <a:endParaRPr lang="fr-FR"/>
        </a:p>
      </dgm:t>
    </dgm:pt>
    <dgm:pt modelId="{85D73BB0-100E-4AF0-8E07-5E84405861A6}" type="sibTrans" cxnId="{E36D3294-7707-4255-A3F8-E2D09DB6A6EA}">
      <dgm:prSet/>
      <dgm:spPr/>
      <dgm:t>
        <a:bodyPr/>
        <a:lstStyle/>
        <a:p>
          <a:endParaRPr lang="fr-FR"/>
        </a:p>
      </dgm:t>
    </dgm:pt>
    <dgm:pt modelId="{15E1904F-4081-4B74-9752-AF73D6D015E5}">
      <dgm:prSet phldrT="[Texte]" custT="1"/>
      <dgm:spPr/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GESTION DES ACHATS</a:t>
          </a:r>
        </a:p>
      </dgm:t>
    </dgm:pt>
    <dgm:pt modelId="{569C365F-2E17-4E59-97E3-CE77F6311440}" type="parTrans" cxnId="{9268D7C6-8885-4D05-AD25-F6F07BBB1E10}">
      <dgm:prSet/>
      <dgm:spPr/>
      <dgm:t>
        <a:bodyPr/>
        <a:lstStyle/>
        <a:p>
          <a:endParaRPr lang="fr-FR"/>
        </a:p>
      </dgm:t>
    </dgm:pt>
    <dgm:pt modelId="{15AE6EF5-B024-481F-80DD-757D2523AAAC}" type="sibTrans" cxnId="{9268D7C6-8885-4D05-AD25-F6F07BBB1E10}">
      <dgm:prSet/>
      <dgm:spPr/>
      <dgm:t>
        <a:bodyPr/>
        <a:lstStyle/>
        <a:p>
          <a:endParaRPr lang="fr-FR"/>
        </a:p>
      </dgm:t>
    </dgm:pt>
    <dgm:pt modelId="{EE1BE55D-F337-4E73-ABA0-D7646C25D5F0}">
      <dgm:prSet custT="1"/>
      <dgm:spPr/>
      <dgm:t>
        <a:bodyPr/>
        <a:lstStyle/>
        <a:p>
          <a:endParaRPr lang="fr-FR" sz="800" dirty="0"/>
        </a:p>
      </dgm:t>
    </dgm:pt>
    <dgm:pt modelId="{19326E1F-B9FC-4754-81A7-CE3798782D2E}" type="parTrans" cxnId="{0160A909-176A-494B-8B73-FCB75ADF52BC}">
      <dgm:prSet/>
      <dgm:spPr/>
      <dgm:t>
        <a:bodyPr/>
        <a:lstStyle/>
        <a:p>
          <a:endParaRPr lang="fr-FR"/>
        </a:p>
      </dgm:t>
    </dgm:pt>
    <dgm:pt modelId="{13614E13-BF73-48A0-BB6E-10789BD51A77}" type="sibTrans" cxnId="{0160A909-176A-494B-8B73-FCB75ADF52BC}">
      <dgm:prSet/>
      <dgm:spPr/>
      <dgm:t>
        <a:bodyPr/>
        <a:lstStyle/>
        <a:p>
          <a:endParaRPr lang="fr-FR"/>
        </a:p>
      </dgm:t>
    </dgm:pt>
    <dgm:pt modelId="{001DA796-E52A-408D-BDC1-D161A6EEF3F8}">
      <dgm:prSet phldrT="[Texte]" custT="1"/>
      <dgm:spPr/>
      <dgm:t>
        <a:bodyPr/>
        <a:lstStyle/>
        <a:p>
          <a:endParaRPr lang="fr-FR" sz="800" dirty="0"/>
        </a:p>
      </dgm:t>
    </dgm:pt>
    <dgm:pt modelId="{6DF3C187-EB99-46D3-BEEB-335D71E32C36}" type="parTrans" cxnId="{30E96E0E-B636-4F01-95B4-CDBCF728DC4D}">
      <dgm:prSet/>
      <dgm:spPr/>
      <dgm:t>
        <a:bodyPr/>
        <a:lstStyle/>
        <a:p>
          <a:endParaRPr lang="fr-FR"/>
        </a:p>
      </dgm:t>
    </dgm:pt>
    <dgm:pt modelId="{9D9E672D-3DD1-42B4-A2EE-D1A6AC02E0C0}" type="sibTrans" cxnId="{30E96E0E-B636-4F01-95B4-CDBCF728DC4D}">
      <dgm:prSet/>
      <dgm:spPr/>
      <dgm:t>
        <a:bodyPr/>
        <a:lstStyle/>
        <a:p>
          <a:endParaRPr lang="fr-FR"/>
        </a:p>
      </dgm:t>
    </dgm:pt>
    <dgm:pt modelId="{AB608897-4096-47F7-A898-0755CF0AFEB1}">
      <dgm:prSet phldrT="[Texte]" custT="1"/>
      <dgm:spPr>
        <a:solidFill>
          <a:srgbClr val="00B050"/>
        </a:solidFill>
      </dgm:spPr>
      <dgm:t>
        <a:bodyPr/>
        <a:lstStyle/>
        <a:p>
          <a:endParaRPr lang="fr-FR" sz="800" dirty="0"/>
        </a:p>
      </dgm:t>
    </dgm:pt>
    <dgm:pt modelId="{E9A47F5E-2410-4A36-BF4C-E9926BDE7B7B}" type="parTrans" cxnId="{EA23C8B1-8C37-4B9B-9036-DBA9004864C7}">
      <dgm:prSet/>
      <dgm:spPr/>
      <dgm:t>
        <a:bodyPr/>
        <a:lstStyle/>
        <a:p>
          <a:endParaRPr lang="fr-FR"/>
        </a:p>
      </dgm:t>
    </dgm:pt>
    <dgm:pt modelId="{143DF104-FCC0-4D59-8F41-7CBF22E53E5E}" type="sibTrans" cxnId="{EA23C8B1-8C37-4B9B-9036-DBA9004864C7}">
      <dgm:prSet/>
      <dgm:spPr/>
      <dgm:t>
        <a:bodyPr/>
        <a:lstStyle/>
        <a:p>
          <a:endParaRPr lang="fr-FR"/>
        </a:p>
      </dgm:t>
    </dgm:pt>
    <dgm:pt modelId="{179B8531-E3E8-4C3D-BF33-CF8D8E178073}">
      <dgm:prSet custT="1"/>
      <dgm:spPr/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MISE EN CASSETTE BIOPSIES</a:t>
          </a:r>
        </a:p>
      </dgm:t>
    </dgm:pt>
    <dgm:pt modelId="{B88F8254-085E-400B-AC29-A5AF74CB3B20}" type="parTrans" cxnId="{57D25363-7F59-4A04-8FBF-B11C4ED6E55A}">
      <dgm:prSet/>
      <dgm:spPr/>
      <dgm:t>
        <a:bodyPr/>
        <a:lstStyle/>
        <a:p>
          <a:endParaRPr lang="fr-FR"/>
        </a:p>
      </dgm:t>
    </dgm:pt>
    <dgm:pt modelId="{6BB3D98A-E371-4B86-9A89-1BE96ADE9AA5}" type="sibTrans" cxnId="{57D25363-7F59-4A04-8FBF-B11C4ED6E55A}">
      <dgm:prSet/>
      <dgm:spPr/>
      <dgm:t>
        <a:bodyPr/>
        <a:lstStyle/>
        <a:p>
          <a:endParaRPr lang="fr-FR"/>
        </a:p>
      </dgm:t>
    </dgm:pt>
    <dgm:pt modelId="{8A2162CF-0B0F-4DB1-8908-3A160C9A99DF}">
      <dgm:prSet custT="1"/>
      <dgm:spPr/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CONDITIONNEMENT ECHANTILLONS</a:t>
          </a:r>
        </a:p>
      </dgm:t>
    </dgm:pt>
    <dgm:pt modelId="{BB2B21AE-5D17-4EF3-9288-C08E8C38606D}" type="parTrans" cxnId="{220E012E-1819-4B9E-A96E-6837575F052A}">
      <dgm:prSet/>
      <dgm:spPr/>
      <dgm:t>
        <a:bodyPr/>
        <a:lstStyle/>
        <a:p>
          <a:endParaRPr lang="fr-FR"/>
        </a:p>
      </dgm:t>
    </dgm:pt>
    <dgm:pt modelId="{CE139FB0-7FE9-451D-8E89-96DE1DC9C610}" type="sibTrans" cxnId="{220E012E-1819-4B9E-A96E-6837575F052A}">
      <dgm:prSet/>
      <dgm:spPr/>
      <dgm:t>
        <a:bodyPr/>
        <a:lstStyle/>
        <a:p>
          <a:endParaRPr lang="fr-FR"/>
        </a:p>
      </dgm:t>
    </dgm:pt>
    <dgm:pt modelId="{FD9AC25E-46E4-4749-B56B-5B95F6392987}">
      <dgm:prSet custT="1"/>
      <dgm:spPr/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BIONETTOYAGE</a:t>
          </a:r>
        </a:p>
      </dgm:t>
    </dgm:pt>
    <dgm:pt modelId="{9A08BA1A-B629-4D6E-ABA9-697A2D95EFA7}" type="parTrans" cxnId="{B86AAD56-5E14-4F1A-94CF-57C2EB2A30C2}">
      <dgm:prSet/>
      <dgm:spPr/>
      <dgm:t>
        <a:bodyPr/>
        <a:lstStyle/>
        <a:p>
          <a:endParaRPr lang="fr-FR"/>
        </a:p>
      </dgm:t>
    </dgm:pt>
    <dgm:pt modelId="{4AC54284-73D2-46EE-B262-3B53C64F5F85}" type="sibTrans" cxnId="{B86AAD56-5E14-4F1A-94CF-57C2EB2A30C2}">
      <dgm:prSet/>
      <dgm:spPr/>
      <dgm:t>
        <a:bodyPr/>
        <a:lstStyle/>
        <a:p>
          <a:endParaRPr lang="fr-FR"/>
        </a:p>
      </dgm:t>
    </dgm:pt>
    <dgm:pt modelId="{28DE8327-6AE8-49CD-B012-3543070D0981}">
      <dgm:prSet custT="1"/>
      <dgm:spPr/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ARCHIVAGE-DESARCHIVAGE</a:t>
          </a:r>
        </a:p>
      </dgm:t>
    </dgm:pt>
    <dgm:pt modelId="{A762A4C1-5B1B-4562-81F3-5F3E53B86649}" type="parTrans" cxnId="{975B00A4-DA88-4319-BC23-BCC1939C2DF8}">
      <dgm:prSet/>
      <dgm:spPr/>
      <dgm:t>
        <a:bodyPr/>
        <a:lstStyle/>
        <a:p>
          <a:endParaRPr lang="fr-FR"/>
        </a:p>
      </dgm:t>
    </dgm:pt>
    <dgm:pt modelId="{607FD23E-14B8-4BBD-BB52-74F37076107A}" type="sibTrans" cxnId="{975B00A4-DA88-4319-BC23-BCC1939C2DF8}">
      <dgm:prSet/>
      <dgm:spPr/>
      <dgm:t>
        <a:bodyPr/>
        <a:lstStyle/>
        <a:p>
          <a:endParaRPr lang="fr-FR"/>
        </a:p>
      </dgm:t>
    </dgm:pt>
    <dgm:pt modelId="{10BAB627-C719-4FFE-BEA4-D020C4FF4454}">
      <dgm:prSet custT="1"/>
      <dgm:spPr/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GESTION DES ACHATS</a:t>
          </a:r>
        </a:p>
      </dgm:t>
    </dgm:pt>
    <dgm:pt modelId="{CD5442BE-F137-47C3-BD85-8D40F5D2B863}" type="parTrans" cxnId="{87F2AB98-EC38-4643-B2F9-E926486E5525}">
      <dgm:prSet/>
      <dgm:spPr/>
      <dgm:t>
        <a:bodyPr/>
        <a:lstStyle/>
        <a:p>
          <a:endParaRPr lang="fr-FR"/>
        </a:p>
      </dgm:t>
    </dgm:pt>
    <dgm:pt modelId="{D0655BE7-82EC-4363-83A2-35FC8048A4DF}" type="sibTrans" cxnId="{87F2AB98-EC38-4643-B2F9-E926486E5525}">
      <dgm:prSet/>
      <dgm:spPr/>
      <dgm:t>
        <a:bodyPr/>
        <a:lstStyle/>
        <a:p>
          <a:endParaRPr lang="fr-FR"/>
        </a:p>
      </dgm:t>
    </dgm:pt>
    <dgm:pt modelId="{7E00D129-33B8-4154-B113-4316B2C14585}">
      <dgm:prSet phldrT="[Texte]" custT="1"/>
      <dgm:spPr/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NUMERISATION</a:t>
          </a:r>
        </a:p>
      </dgm:t>
    </dgm:pt>
    <dgm:pt modelId="{997E84DF-6068-442C-B19B-A9D13605EFB9}" type="parTrans" cxnId="{C1473704-CC0B-46B1-B349-7AC4A4A28735}">
      <dgm:prSet/>
      <dgm:spPr/>
      <dgm:t>
        <a:bodyPr/>
        <a:lstStyle/>
        <a:p>
          <a:endParaRPr lang="fr-FR"/>
        </a:p>
      </dgm:t>
    </dgm:pt>
    <dgm:pt modelId="{6444E13D-C999-41E9-8092-2DE1DE0065AA}" type="sibTrans" cxnId="{C1473704-CC0B-46B1-B349-7AC4A4A28735}">
      <dgm:prSet/>
      <dgm:spPr/>
      <dgm:t>
        <a:bodyPr/>
        <a:lstStyle/>
        <a:p>
          <a:endParaRPr lang="fr-FR"/>
        </a:p>
      </dgm:t>
    </dgm:pt>
    <dgm:pt modelId="{46027361-E6BE-439D-9D1D-274BE38EAE41}">
      <dgm:prSet phldrT="[Texte]" custT="1"/>
      <dgm:spPr>
        <a:solidFill>
          <a:srgbClr val="00B050"/>
        </a:solidFill>
      </dgm:spPr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CONDITIONNEMENT ECHANTILLONS</a:t>
          </a:r>
        </a:p>
      </dgm:t>
    </dgm:pt>
    <dgm:pt modelId="{6DAFC9A9-FB2A-43D9-8B95-4CE29F56E3CA}" type="parTrans" cxnId="{1328F343-8B6D-4803-BF4D-D0CD14DCE151}">
      <dgm:prSet/>
      <dgm:spPr/>
      <dgm:t>
        <a:bodyPr/>
        <a:lstStyle/>
        <a:p>
          <a:endParaRPr lang="fr-FR"/>
        </a:p>
      </dgm:t>
    </dgm:pt>
    <dgm:pt modelId="{E93C215D-CCE1-42A8-A10A-3F4F4D68CA92}" type="sibTrans" cxnId="{1328F343-8B6D-4803-BF4D-D0CD14DCE151}">
      <dgm:prSet/>
      <dgm:spPr/>
      <dgm:t>
        <a:bodyPr/>
        <a:lstStyle/>
        <a:p>
          <a:endParaRPr lang="fr-FR"/>
        </a:p>
      </dgm:t>
    </dgm:pt>
    <dgm:pt modelId="{F7D4F783-FD0C-487D-8091-6B26E4688C84}">
      <dgm:prSet phldrT="[Texte]" custT="1"/>
      <dgm:spPr/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TISSUTHEQUE</a:t>
          </a:r>
        </a:p>
      </dgm:t>
    </dgm:pt>
    <dgm:pt modelId="{48AD4217-2145-4BCD-BC34-A49B0B4C1963}" type="parTrans" cxnId="{C0F045F5-3413-4F20-97DC-2AFB1B1A53E5}">
      <dgm:prSet/>
      <dgm:spPr/>
      <dgm:t>
        <a:bodyPr/>
        <a:lstStyle/>
        <a:p>
          <a:endParaRPr lang="fr-FR"/>
        </a:p>
      </dgm:t>
    </dgm:pt>
    <dgm:pt modelId="{7D28D3BE-B7FD-4CD2-868D-58F97E23A132}" type="sibTrans" cxnId="{C0F045F5-3413-4F20-97DC-2AFB1B1A53E5}">
      <dgm:prSet/>
      <dgm:spPr/>
      <dgm:t>
        <a:bodyPr/>
        <a:lstStyle/>
        <a:p>
          <a:endParaRPr lang="fr-FR"/>
        </a:p>
      </dgm:t>
    </dgm:pt>
    <dgm:pt modelId="{B8A15CB7-E5FF-4E0A-B908-CB1B59590C26}">
      <dgm:prSet phldrT="[Texte]" custT="1"/>
      <dgm:spPr>
        <a:solidFill>
          <a:srgbClr val="00B050"/>
        </a:solidFill>
      </dgm:spPr>
      <dgm:t>
        <a:bodyPr/>
        <a:lstStyle/>
        <a:p>
          <a:r>
            <a:rPr lang="fr-FR" sz="1000" b="0" dirty="0">
              <a:latin typeface="Calibri" pitchFamily="34" charset="0"/>
              <a:cs typeface="Calibri" pitchFamily="34" charset="0"/>
            </a:rPr>
            <a:t>COUPES CONGELEES PAR TELEPATHOLOGIE</a:t>
          </a:r>
          <a:endParaRPr lang="fr-FR" sz="1000" dirty="0">
            <a:latin typeface="Calibri" pitchFamily="34" charset="0"/>
            <a:cs typeface="Calibri" pitchFamily="34" charset="0"/>
          </a:endParaRPr>
        </a:p>
      </dgm:t>
    </dgm:pt>
    <dgm:pt modelId="{20860101-3474-4B4C-B3F4-A8D72BB881AB}" type="parTrans" cxnId="{CD1A8ED4-EEB0-4A4B-951A-4D643635CF62}">
      <dgm:prSet/>
      <dgm:spPr/>
      <dgm:t>
        <a:bodyPr/>
        <a:lstStyle/>
        <a:p>
          <a:endParaRPr lang="fr-FR"/>
        </a:p>
      </dgm:t>
    </dgm:pt>
    <dgm:pt modelId="{2E7AF4AB-5895-4FB8-8966-4B673FFA0D1C}" type="sibTrans" cxnId="{CD1A8ED4-EEB0-4A4B-951A-4D643635CF62}">
      <dgm:prSet/>
      <dgm:spPr/>
      <dgm:t>
        <a:bodyPr/>
        <a:lstStyle/>
        <a:p>
          <a:endParaRPr lang="fr-FR"/>
        </a:p>
      </dgm:t>
    </dgm:pt>
    <dgm:pt modelId="{957CF488-5F77-40FA-ABC4-6C82D7C1381F}">
      <dgm:prSet phldrT="[Texte]" custT="1"/>
      <dgm:spPr>
        <a:solidFill>
          <a:srgbClr val="00B050"/>
        </a:solidFill>
      </dgm:spPr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TISSUTHEQUE</a:t>
          </a:r>
        </a:p>
      </dgm:t>
    </dgm:pt>
    <dgm:pt modelId="{4955C90E-1720-42BC-9F27-C8BFC1B2BD74}" type="parTrans" cxnId="{32ADAA79-18D6-4DAE-86A5-206BEEAA4A0C}">
      <dgm:prSet/>
      <dgm:spPr/>
      <dgm:t>
        <a:bodyPr/>
        <a:lstStyle/>
        <a:p>
          <a:endParaRPr lang="fr-FR"/>
        </a:p>
      </dgm:t>
    </dgm:pt>
    <dgm:pt modelId="{A2BC8C77-5F38-481C-91E5-4A40854029BA}" type="sibTrans" cxnId="{32ADAA79-18D6-4DAE-86A5-206BEEAA4A0C}">
      <dgm:prSet/>
      <dgm:spPr/>
      <dgm:t>
        <a:bodyPr/>
        <a:lstStyle/>
        <a:p>
          <a:endParaRPr lang="fr-FR"/>
        </a:p>
      </dgm:t>
    </dgm:pt>
    <dgm:pt modelId="{A472F7F1-B768-4C17-A7F3-B05CB8E74AD7}">
      <dgm:prSet phldrT="[Texte]" custT="1"/>
      <dgm:spPr/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MACROSCOPIE PIECES FRAICHES</a:t>
          </a:r>
        </a:p>
      </dgm:t>
    </dgm:pt>
    <dgm:pt modelId="{F042E393-069C-4875-86C6-D0C5552CC8D5}" type="parTrans" cxnId="{A683F287-DD0E-49A7-BA56-29C97BBF95E8}">
      <dgm:prSet/>
      <dgm:spPr/>
      <dgm:t>
        <a:bodyPr/>
        <a:lstStyle/>
        <a:p>
          <a:endParaRPr lang="fr-FR"/>
        </a:p>
      </dgm:t>
    </dgm:pt>
    <dgm:pt modelId="{4D4E1C52-7A41-4EFA-815A-45EA10BFC66F}" type="sibTrans" cxnId="{A683F287-DD0E-49A7-BA56-29C97BBF95E8}">
      <dgm:prSet/>
      <dgm:spPr/>
      <dgm:t>
        <a:bodyPr/>
        <a:lstStyle/>
        <a:p>
          <a:endParaRPr lang="fr-FR"/>
        </a:p>
      </dgm:t>
    </dgm:pt>
    <dgm:pt modelId="{BC4918C9-DAED-466E-8624-618C638C7BFB}">
      <dgm:prSet phldrT="[Texte]" custT="1"/>
      <dgm:spPr>
        <a:solidFill>
          <a:srgbClr val="00B050"/>
        </a:solidFill>
      </dgm:spPr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MISE EN CASSETTE BIOPSIES</a:t>
          </a:r>
        </a:p>
      </dgm:t>
    </dgm:pt>
    <dgm:pt modelId="{0DB14AF6-776B-4CDD-8735-7221ACB87C32}" type="parTrans" cxnId="{2AFC6EC9-B774-4C39-963A-FBD71DE548B6}">
      <dgm:prSet/>
      <dgm:spPr/>
      <dgm:t>
        <a:bodyPr/>
        <a:lstStyle/>
        <a:p>
          <a:endParaRPr lang="fr-FR"/>
        </a:p>
      </dgm:t>
    </dgm:pt>
    <dgm:pt modelId="{D8D12237-609D-4BCA-8161-66D71EF844FD}" type="sibTrans" cxnId="{2AFC6EC9-B774-4C39-963A-FBD71DE548B6}">
      <dgm:prSet/>
      <dgm:spPr/>
      <dgm:t>
        <a:bodyPr/>
        <a:lstStyle/>
        <a:p>
          <a:endParaRPr lang="fr-FR"/>
        </a:p>
      </dgm:t>
    </dgm:pt>
    <dgm:pt modelId="{FA118EC5-AC73-4236-AEAF-40103FEDE8CB}">
      <dgm:prSet phldrT="[Texte]" custT="1"/>
      <dgm:spPr>
        <a:solidFill>
          <a:srgbClr val="00B050"/>
        </a:solidFill>
      </dgm:spPr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ARCHIVAGE-DESARCHIVAGE</a:t>
          </a:r>
        </a:p>
      </dgm:t>
    </dgm:pt>
    <dgm:pt modelId="{F610348C-AD87-4E0E-84EF-FB13D4E07D20}" type="parTrans" cxnId="{7627ABCE-C5EC-4217-8C53-7F65520E5DEE}">
      <dgm:prSet/>
      <dgm:spPr/>
      <dgm:t>
        <a:bodyPr/>
        <a:lstStyle/>
        <a:p>
          <a:endParaRPr lang="fr-FR"/>
        </a:p>
      </dgm:t>
    </dgm:pt>
    <dgm:pt modelId="{9B51ACE1-0BD9-433B-9648-FDF7FA03A06B}" type="sibTrans" cxnId="{7627ABCE-C5EC-4217-8C53-7F65520E5DEE}">
      <dgm:prSet/>
      <dgm:spPr/>
      <dgm:t>
        <a:bodyPr/>
        <a:lstStyle/>
        <a:p>
          <a:endParaRPr lang="fr-FR"/>
        </a:p>
      </dgm:t>
    </dgm:pt>
    <dgm:pt modelId="{7F73BABE-F54B-480F-893A-5B80DA33773A}">
      <dgm:prSet phldrT="[Texte]" custT="1"/>
      <dgm:spPr>
        <a:solidFill>
          <a:srgbClr val="00B050"/>
        </a:solidFill>
      </dgm:spPr>
      <dgm:t>
        <a:bodyPr/>
        <a:lstStyle/>
        <a:p>
          <a:endParaRPr lang="fr-FR" sz="800" dirty="0"/>
        </a:p>
      </dgm:t>
    </dgm:pt>
    <dgm:pt modelId="{F4C6665D-58A8-4D0C-84FE-D206BA2AEB24}" type="parTrans" cxnId="{0C8DBCDE-3C67-4E60-A35C-4F375029BF78}">
      <dgm:prSet/>
      <dgm:spPr/>
      <dgm:t>
        <a:bodyPr/>
        <a:lstStyle/>
        <a:p>
          <a:endParaRPr lang="fr-FR"/>
        </a:p>
      </dgm:t>
    </dgm:pt>
    <dgm:pt modelId="{0F84A549-6C7E-4400-90B1-7E7E4DBDB350}" type="sibTrans" cxnId="{0C8DBCDE-3C67-4E60-A35C-4F375029BF78}">
      <dgm:prSet/>
      <dgm:spPr/>
      <dgm:t>
        <a:bodyPr/>
        <a:lstStyle/>
        <a:p>
          <a:endParaRPr lang="fr-FR"/>
        </a:p>
      </dgm:t>
    </dgm:pt>
    <dgm:pt modelId="{F7C8E7F3-A8C3-417A-9466-4E3024BBFD23}">
      <dgm:prSet phldrT="[Texte]" custT="1"/>
      <dgm:spPr/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TISSUTHEQUE</a:t>
          </a:r>
        </a:p>
      </dgm:t>
    </dgm:pt>
    <dgm:pt modelId="{5B9FDA4C-A22B-479A-9BAE-6A9D2A699EEE}" type="parTrans" cxnId="{E27D7E9E-F8BC-4D44-B186-76034608B8A6}">
      <dgm:prSet/>
      <dgm:spPr/>
      <dgm:t>
        <a:bodyPr/>
        <a:lstStyle/>
        <a:p>
          <a:endParaRPr lang="fr-FR"/>
        </a:p>
      </dgm:t>
    </dgm:pt>
    <dgm:pt modelId="{9C2B9D9E-A205-4AE6-8E7A-4A206E0CD295}" type="sibTrans" cxnId="{E27D7E9E-F8BC-4D44-B186-76034608B8A6}">
      <dgm:prSet/>
      <dgm:spPr/>
      <dgm:t>
        <a:bodyPr/>
        <a:lstStyle/>
        <a:p>
          <a:endParaRPr lang="fr-FR"/>
        </a:p>
      </dgm:t>
    </dgm:pt>
    <dgm:pt modelId="{114E6D1C-6EBC-432C-91FD-3A1ADBA82272}">
      <dgm:prSet phldrT="[Texte]" custT="1"/>
      <dgm:spPr>
        <a:solidFill>
          <a:srgbClr val="00B050"/>
        </a:solidFill>
      </dgm:spPr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COUPE</a:t>
          </a:r>
        </a:p>
      </dgm:t>
    </dgm:pt>
    <dgm:pt modelId="{80AFFCBC-C25F-4AD8-BFA4-3EEECB5FC1C6}" type="parTrans" cxnId="{928BF9F8-0692-429D-94C7-DAED25ED9BE7}">
      <dgm:prSet/>
      <dgm:spPr/>
      <dgm:t>
        <a:bodyPr/>
        <a:lstStyle/>
        <a:p>
          <a:endParaRPr lang="fr-FR"/>
        </a:p>
      </dgm:t>
    </dgm:pt>
    <dgm:pt modelId="{5DDC67BF-D185-488B-A917-5AC8A7BD5B24}" type="sibTrans" cxnId="{928BF9F8-0692-429D-94C7-DAED25ED9BE7}">
      <dgm:prSet/>
      <dgm:spPr/>
      <dgm:t>
        <a:bodyPr/>
        <a:lstStyle/>
        <a:p>
          <a:endParaRPr lang="fr-FR"/>
        </a:p>
      </dgm:t>
    </dgm:pt>
    <dgm:pt modelId="{64D49464-2B6C-4FE3-B096-5DC8BDF7A4F6}">
      <dgm:prSet custT="1"/>
      <dgm:spPr/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COUPE</a:t>
          </a:r>
        </a:p>
      </dgm:t>
    </dgm:pt>
    <dgm:pt modelId="{781B2B4C-03E8-415D-88CC-15B034AA565A}" type="parTrans" cxnId="{C3C6A001-F64D-4EA8-B4AD-F99789EA83BD}">
      <dgm:prSet/>
      <dgm:spPr/>
      <dgm:t>
        <a:bodyPr/>
        <a:lstStyle/>
        <a:p>
          <a:endParaRPr lang="fr-FR"/>
        </a:p>
      </dgm:t>
    </dgm:pt>
    <dgm:pt modelId="{D198E322-15CA-41E3-BB2B-9DC681CCF968}" type="sibTrans" cxnId="{C3C6A001-F64D-4EA8-B4AD-F99789EA83BD}">
      <dgm:prSet/>
      <dgm:spPr/>
      <dgm:t>
        <a:bodyPr/>
        <a:lstStyle/>
        <a:p>
          <a:endParaRPr lang="fr-FR"/>
        </a:p>
      </dgm:t>
    </dgm:pt>
    <dgm:pt modelId="{7B34BB18-DF70-4A51-AEBD-B082303292AF}">
      <dgm:prSet phldrT="[Texte]" custT="1"/>
      <dgm:spPr/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COLORATION</a:t>
          </a:r>
        </a:p>
      </dgm:t>
    </dgm:pt>
    <dgm:pt modelId="{EF2C9777-24C7-4E92-B8FD-3EABC4523296}" type="parTrans" cxnId="{8F1A3ED5-B67A-44E5-B54D-6F73B1A9E683}">
      <dgm:prSet/>
      <dgm:spPr/>
      <dgm:t>
        <a:bodyPr/>
        <a:lstStyle/>
        <a:p>
          <a:endParaRPr lang="fr-FR"/>
        </a:p>
      </dgm:t>
    </dgm:pt>
    <dgm:pt modelId="{420E1638-ECD4-4143-A209-D9B182F18E15}" type="sibTrans" cxnId="{8F1A3ED5-B67A-44E5-B54D-6F73B1A9E683}">
      <dgm:prSet/>
      <dgm:spPr/>
      <dgm:t>
        <a:bodyPr/>
        <a:lstStyle/>
        <a:p>
          <a:endParaRPr lang="fr-FR"/>
        </a:p>
      </dgm:t>
    </dgm:pt>
    <dgm:pt modelId="{7F21620A-298B-4476-9AAF-5FA52E4DE11A}">
      <dgm:prSet phldrT="[Texte]" custT="1"/>
      <dgm:spPr/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IMMUNOHISTOCHIMIE</a:t>
          </a:r>
        </a:p>
      </dgm:t>
    </dgm:pt>
    <dgm:pt modelId="{29364258-150B-4856-9EFF-09A8EBFF9548}" type="parTrans" cxnId="{A4FA8CD1-79D3-4FC1-91A5-239F68188235}">
      <dgm:prSet/>
      <dgm:spPr/>
      <dgm:t>
        <a:bodyPr/>
        <a:lstStyle/>
        <a:p>
          <a:endParaRPr lang="fr-FR"/>
        </a:p>
      </dgm:t>
    </dgm:pt>
    <dgm:pt modelId="{B1DFA232-9C31-4F88-BC0F-3BF2C7AFCAFA}" type="sibTrans" cxnId="{A4FA8CD1-79D3-4FC1-91A5-239F68188235}">
      <dgm:prSet/>
      <dgm:spPr/>
      <dgm:t>
        <a:bodyPr/>
        <a:lstStyle/>
        <a:p>
          <a:endParaRPr lang="fr-FR"/>
        </a:p>
      </dgm:t>
    </dgm:pt>
    <dgm:pt modelId="{13939476-0E4B-47A5-9F78-99606CB36C74}">
      <dgm:prSet phldrT="[Texte]" custT="1"/>
      <dgm:spPr/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NEUROPATHOLOGIE</a:t>
          </a:r>
        </a:p>
      </dgm:t>
    </dgm:pt>
    <dgm:pt modelId="{F22E8DD7-E9F6-4D70-ADF4-1A438923D95C}" type="parTrans" cxnId="{A5C03645-DDB0-41A4-9BFE-8ED8E972D270}">
      <dgm:prSet/>
      <dgm:spPr/>
      <dgm:t>
        <a:bodyPr/>
        <a:lstStyle/>
        <a:p>
          <a:endParaRPr lang="fr-FR"/>
        </a:p>
      </dgm:t>
    </dgm:pt>
    <dgm:pt modelId="{C530AB9E-1223-406D-AEA6-496EEC00F33E}" type="sibTrans" cxnId="{A5C03645-DDB0-41A4-9BFE-8ED8E972D270}">
      <dgm:prSet/>
      <dgm:spPr/>
      <dgm:t>
        <a:bodyPr/>
        <a:lstStyle/>
        <a:p>
          <a:endParaRPr lang="fr-FR"/>
        </a:p>
      </dgm:t>
    </dgm:pt>
    <dgm:pt modelId="{200D1264-FCAB-4C6B-B2FF-2559135C67BA}">
      <dgm:prSet phldrT="[Texte]" custT="1"/>
      <dgm:spPr/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RENDU DE LAMES</a:t>
          </a:r>
        </a:p>
      </dgm:t>
    </dgm:pt>
    <dgm:pt modelId="{5DC9B49E-9174-449E-A3E2-6B35E91A8BFB}" type="parTrans" cxnId="{4F0F3737-642E-403C-9FDD-A62465503DE9}">
      <dgm:prSet/>
      <dgm:spPr/>
      <dgm:t>
        <a:bodyPr/>
        <a:lstStyle/>
        <a:p>
          <a:endParaRPr lang="fr-FR"/>
        </a:p>
      </dgm:t>
    </dgm:pt>
    <dgm:pt modelId="{78E17C77-BDEB-4EBE-8F42-232201156A99}" type="sibTrans" cxnId="{4F0F3737-642E-403C-9FDD-A62465503DE9}">
      <dgm:prSet/>
      <dgm:spPr/>
      <dgm:t>
        <a:bodyPr/>
        <a:lstStyle/>
        <a:p>
          <a:endParaRPr lang="fr-FR"/>
        </a:p>
      </dgm:t>
    </dgm:pt>
    <dgm:pt modelId="{6C15CF8D-0E03-45D1-8A17-CDFF9B79FA47}">
      <dgm:prSet phldrT="[Texte]" custT="1"/>
      <dgm:spPr/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ARCHIVAGE-DESARCHIVAGE</a:t>
          </a:r>
        </a:p>
      </dgm:t>
    </dgm:pt>
    <dgm:pt modelId="{24F97EC9-88A2-4A90-ABC0-6AA4BDFCF8BE}" type="parTrans" cxnId="{89E21996-AED0-4A38-9155-D859A0201979}">
      <dgm:prSet/>
      <dgm:spPr/>
      <dgm:t>
        <a:bodyPr/>
        <a:lstStyle/>
        <a:p>
          <a:endParaRPr lang="fr-FR"/>
        </a:p>
      </dgm:t>
    </dgm:pt>
    <dgm:pt modelId="{A0E05DE6-B69B-4C6C-B55E-E56AD105D677}" type="sibTrans" cxnId="{89E21996-AED0-4A38-9155-D859A0201979}">
      <dgm:prSet/>
      <dgm:spPr/>
      <dgm:t>
        <a:bodyPr/>
        <a:lstStyle/>
        <a:p>
          <a:endParaRPr lang="fr-FR"/>
        </a:p>
      </dgm:t>
    </dgm:pt>
    <dgm:pt modelId="{B4B41491-D7E2-4B54-B132-01B57E45C74C}">
      <dgm:prSet phldrT="[Texte]" custT="1"/>
      <dgm:spPr/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RECEPTION-ENREGISTREMENT</a:t>
          </a:r>
          <a:endParaRPr lang="fr-FR" sz="800" dirty="0"/>
        </a:p>
      </dgm:t>
    </dgm:pt>
    <dgm:pt modelId="{01C772CC-5A4A-448E-8488-00C33BE21BB4}" type="parTrans" cxnId="{EAA86FA9-40D4-4DF4-8547-A38294929DA6}">
      <dgm:prSet/>
      <dgm:spPr/>
      <dgm:t>
        <a:bodyPr/>
        <a:lstStyle/>
        <a:p>
          <a:endParaRPr lang="fr-FR"/>
        </a:p>
      </dgm:t>
    </dgm:pt>
    <dgm:pt modelId="{CA7273F3-14EF-44FF-A7CE-22376D84195F}" type="sibTrans" cxnId="{EAA86FA9-40D4-4DF4-8547-A38294929DA6}">
      <dgm:prSet/>
      <dgm:spPr/>
      <dgm:t>
        <a:bodyPr/>
        <a:lstStyle/>
        <a:p>
          <a:endParaRPr lang="fr-FR"/>
        </a:p>
      </dgm:t>
    </dgm:pt>
    <dgm:pt modelId="{CC89B61C-A51F-4E04-93FB-0296766DB8C5}">
      <dgm:prSet phldrT="[Texte]" custT="1"/>
      <dgm:spPr/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HYBRIDATION IN SITU</a:t>
          </a:r>
        </a:p>
      </dgm:t>
    </dgm:pt>
    <dgm:pt modelId="{97B548F5-0D2E-4307-AD0C-8D7AED8F4012}" type="sibTrans" cxnId="{753FCB43-F73C-421C-8469-C1D1F0DD9325}">
      <dgm:prSet/>
      <dgm:spPr/>
      <dgm:t>
        <a:bodyPr/>
        <a:lstStyle/>
        <a:p>
          <a:endParaRPr lang="fr-FR"/>
        </a:p>
      </dgm:t>
    </dgm:pt>
    <dgm:pt modelId="{DD1AC9FB-593F-4BCD-AAFE-A92C6B0C4526}" type="parTrans" cxnId="{753FCB43-F73C-421C-8469-C1D1F0DD9325}">
      <dgm:prSet/>
      <dgm:spPr/>
      <dgm:t>
        <a:bodyPr/>
        <a:lstStyle/>
        <a:p>
          <a:endParaRPr lang="fr-FR"/>
        </a:p>
      </dgm:t>
    </dgm:pt>
    <dgm:pt modelId="{7F161C74-3591-4AF1-943A-C479D331EA7F}">
      <dgm:prSet phldrT="[Texte]" custT="1"/>
      <dgm:spPr>
        <a:solidFill>
          <a:srgbClr val="00B050"/>
        </a:solidFill>
      </dgm:spPr>
      <dgm:t>
        <a:bodyPr/>
        <a:lstStyle/>
        <a:p>
          <a:r>
            <a:rPr lang="fr-FR" sz="1000" dirty="0">
              <a:latin typeface="Calibri" pitchFamily="34" charset="0"/>
              <a:cs typeface="Calibri" pitchFamily="34" charset="0"/>
            </a:rPr>
            <a:t>MACROSCOPIE PIECES FRAICHES</a:t>
          </a:r>
        </a:p>
      </dgm:t>
    </dgm:pt>
    <dgm:pt modelId="{C10A91CE-8AAF-46FD-AD53-F6540E1460B9}" type="sibTrans" cxnId="{37F7DC05-A43F-40F2-A583-5DF2D5547A6E}">
      <dgm:prSet/>
      <dgm:spPr/>
      <dgm:t>
        <a:bodyPr/>
        <a:lstStyle/>
        <a:p>
          <a:endParaRPr lang="fr-FR"/>
        </a:p>
      </dgm:t>
    </dgm:pt>
    <dgm:pt modelId="{59A77291-7AA9-449A-B4D4-F7136A93DA1C}" type="parTrans" cxnId="{37F7DC05-A43F-40F2-A583-5DF2D5547A6E}">
      <dgm:prSet/>
      <dgm:spPr/>
      <dgm:t>
        <a:bodyPr/>
        <a:lstStyle/>
        <a:p>
          <a:endParaRPr lang="fr-FR"/>
        </a:p>
      </dgm:t>
    </dgm:pt>
    <dgm:pt modelId="{408682E2-0283-48D4-8C7B-4DC636A24A41}" type="pres">
      <dgm:prSet presAssocID="{97C37D8A-2FE2-4B51-8C95-DE212AB9A0FE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E314A55B-BC4E-45F6-B4E7-68E2FB26AC19}" type="pres">
      <dgm:prSet presAssocID="{277D4851-FB83-4822-A7F8-2CCA0C64326C}" presName="compositeNode" presStyleCnt="0">
        <dgm:presLayoutVars>
          <dgm:bulletEnabled val="1"/>
        </dgm:presLayoutVars>
      </dgm:prSet>
      <dgm:spPr/>
    </dgm:pt>
    <dgm:pt modelId="{01D6F600-7151-40AF-A16B-6CB7EB14B5AC}" type="pres">
      <dgm:prSet presAssocID="{277D4851-FB83-4822-A7F8-2CCA0C64326C}" presName="image" presStyleLbl="fgImgPlace1" presStyleIdx="0" presStyleCnt="3" custLinFactNeighborX="-4871" custLinFactNeighborY="-4348"/>
      <dgm:spPr/>
    </dgm:pt>
    <dgm:pt modelId="{7006BCCA-7D94-48CB-9A52-D9735D8E78F7}" type="pres">
      <dgm:prSet presAssocID="{277D4851-FB83-4822-A7F8-2CCA0C64326C}" presName="childNode" presStyleLbl="node1" presStyleIdx="0" presStyleCnt="3" custScaleX="133981" custScaleY="97268" custLinFactNeighborX="940" custLinFactNeighborY="-6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D1CE5EB-7690-454C-A8A3-416ABE631CAA}" type="pres">
      <dgm:prSet presAssocID="{277D4851-FB83-4822-A7F8-2CCA0C64326C}" presName="parentNode" presStyleLbl="revTx" presStyleIdx="0" presStyleCnt="3" custLinFactX="-35849" custLinFactNeighborX="-100000" custLinFactNeighborY="8551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259EDFF-4B93-49B6-8B5B-75D6C9DDFA89}" type="pres">
      <dgm:prSet presAssocID="{EFBFFAF2-D91F-4530-924A-F9498EFCBCF7}" presName="sibTrans" presStyleCnt="0"/>
      <dgm:spPr/>
    </dgm:pt>
    <dgm:pt modelId="{2148C6C6-6B73-43AC-B44E-C944468E72B9}" type="pres">
      <dgm:prSet presAssocID="{ECFB6216-DA4A-4466-B1D8-3027182F58FC}" presName="compositeNode" presStyleCnt="0">
        <dgm:presLayoutVars>
          <dgm:bulletEnabled val="1"/>
        </dgm:presLayoutVars>
      </dgm:prSet>
      <dgm:spPr/>
    </dgm:pt>
    <dgm:pt modelId="{6D89FE4B-A3A6-4FAF-8D26-7847DD6C685B}" type="pres">
      <dgm:prSet presAssocID="{ECFB6216-DA4A-4466-B1D8-3027182F58FC}" presName="image" presStyleLbl="fgImgPlace1" presStyleIdx="1" presStyleCnt="3" custScaleX="75167" custScaleY="88658" custLinFactNeighborX="3964" custLinFactNeighborY="-6635"/>
      <dgm:spPr/>
    </dgm:pt>
    <dgm:pt modelId="{F5F77EF1-372B-46DC-BD5A-D85A86E5672B}" type="pres">
      <dgm:prSet presAssocID="{ECFB6216-DA4A-4466-B1D8-3027182F58FC}" presName="childNode" presStyleLbl="node1" presStyleIdx="1" presStyleCnt="3" custScaleX="141029" custScaleY="97592" custLinFactNeighborX="9571" custLinFactNeighborY="-16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1CDD43D-F4C0-47C7-8983-7248339E1A7A}" type="pres">
      <dgm:prSet presAssocID="{ECFB6216-DA4A-4466-B1D8-3027182F58FC}" presName="parentNode" presStyleLbl="revTx" presStyleIdx="1" presStyleCnt="3" custLinFactNeighborX="-65493" custLinFactNeighborY="806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23A01AC-3CEF-4631-8D68-4AE8A76D0F23}" type="pres">
      <dgm:prSet presAssocID="{2F06CB50-E105-4EB4-A766-385644DDE5AF}" presName="sibTrans" presStyleCnt="0"/>
      <dgm:spPr/>
    </dgm:pt>
    <dgm:pt modelId="{FC2BB8D3-DDFD-41D8-A4CD-D24074A3DBE2}" type="pres">
      <dgm:prSet presAssocID="{099FD63B-5BE9-46F3-BD1C-5A8CC89A355B}" presName="compositeNode" presStyleCnt="0">
        <dgm:presLayoutVars>
          <dgm:bulletEnabled val="1"/>
        </dgm:presLayoutVars>
      </dgm:prSet>
      <dgm:spPr/>
    </dgm:pt>
    <dgm:pt modelId="{E559ED8C-AEAD-44B7-AE57-361FE491D967}" type="pres">
      <dgm:prSet presAssocID="{099FD63B-5BE9-46F3-BD1C-5A8CC89A355B}" presName="image" presStyleLbl="fgImgPlace1" presStyleIdx="2" presStyleCnt="3" custScaleY="30921" custLinFactNeighborX="46223" custLinFactNeighborY="21092"/>
      <dgm:spPr/>
    </dgm:pt>
    <dgm:pt modelId="{B2244F64-5E36-4623-8CE0-3BD7BD3F9141}" type="pres">
      <dgm:prSet presAssocID="{099FD63B-5BE9-46F3-BD1C-5A8CC89A355B}" presName="childNode" presStyleLbl="node1" presStyleIdx="2" presStyleCnt="3" custScaleX="139899" custScaleY="97382" custLinFactNeighborX="18316" custLinFactNeighborY="29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98B1032-0437-4360-BF11-C1859529F990}" type="pres">
      <dgm:prSet presAssocID="{099FD63B-5BE9-46F3-BD1C-5A8CC89A355B}" presName="parentNode" presStyleLbl="revTx" presStyleIdx="2" presStyleCnt="3" custLinFactNeighborX="-12419" custLinFactNeighborY="8628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A5C03645-DDB0-41A4-9BFE-8ED8E972D270}" srcId="{ECFB6216-DA4A-4466-B1D8-3027182F58FC}" destId="{13939476-0E4B-47A5-9F78-99606CB36C74}" srcOrd="12" destOrd="0" parTransId="{F22E8DD7-E9F6-4D70-ADF4-1A438923D95C}" sibTransId="{C530AB9E-1223-406D-AEA6-496EEC00F33E}"/>
    <dgm:cxn modelId="{C3F465D2-BE4C-4F94-87CF-4D04C96A3CE9}" srcId="{099FD63B-5BE9-46F3-BD1C-5A8CC89A355B}" destId="{F0F79D7A-993C-4627-A48E-6399983D710F}" srcOrd="2" destOrd="0" parTransId="{1C2DC9FA-FC0A-4F44-83ED-AF1FA6570B98}" sibTransId="{9FA02B35-059C-41EA-914E-FDCC4A349441}"/>
    <dgm:cxn modelId="{44C79525-042B-4785-829F-55001E8D090E}" type="presOf" srcId="{46027361-E6BE-439D-9D1D-274BE38EAE41}" destId="{B2244F64-5E36-4623-8CE0-3BD7BD3F9141}" srcOrd="0" destOrd="8" presId="urn:microsoft.com/office/officeart/2005/8/layout/hList2#1"/>
    <dgm:cxn modelId="{D7399DAB-98E1-44E9-8BCE-475503AB31AB}" srcId="{97C37D8A-2FE2-4B51-8C95-DE212AB9A0FE}" destId="{099FD63B-5BE9-46F3-BD1C-5A8CC89A355B}" srcOrd="2" destOrd="0" parTransId="{C57EE72F-4275-4925-9EF6-5D492A577F0E}" sibTransId="{A4B4BDD3-5942-4C15-A38F-44E85309FD46}"/>
    <dgm:cxn modelId="{BC4B1E73-E226-4785-8785-DAD3AD16F660}" type="presOf" srcId="{AB608897-4096-47F7-A898-0755CF0AFEB1}" destId="{B2244F64-5E36-4623-8CE0-3BD7BD3F9141}" srcOrd="0" destOrd="0" presId="urn:microsoft.com/office/officeart/2005/8/layout/hList2#1"/>
    <dgm:cxn modelId="{F0B67F57-8181-49B0-B537-10A3D3503E70}" type="presOf" srcId="{97C37D8A-2FE2-4B51-8C95-DE212AB9A0FE}" destId="{408682E2-0283-48D4-8C7B-4DC636A24A41}" srcOrd="0" destOrd="0" presId="urn:microsoft.com/office/officeart/2005/8/layout/hList2#1"/>
    <dgm:cxn modelId="{C3C6A001-F64D-4EA8-B4AD-F99789EA83BD}" srcId="{277D4851-FB83-4822-A7F8-2CCA0C64326C}" destId="{64D49464-2B6C-4FE3-B096-5DC8BDF7A4F6}" srcOrd="8" destOrd="0" parTransId="{781B2B4C-03E8-415D-88CC-15B034AA565A}" sibTransId="{D198E322-15CA-41E3-BB2B-9DC681CCF968}"/>
    <dgm:cxn modelId="{B5931F87-4246-410A-B0FF-B2160938F437}" srcId="{099FD63B-5BE9-46F3-BD1C-5A8CC89A355B}" destId="{1C961523-6AAB-45AB-B123-1C29E507F8FF}" srcOrd="10" destOrd="0" parTransId="{79C77BDC-B54D-490B-BC07-042394EC74C2}" sibTransId="{45C30700-2F6F-4F50-A0D6-3E4D64ADC210}"/>
    <dgm:cxn modelId="{A4FA8CD1-79D3-4FC1-91A5-239F68188235}" srcId="{ECFB6216-DA4A-4466-B1D8-3027182F58FC}" destId="{7F21620A-298B-4476-9AAF-5FA52E4DE11A}" srcOrd="8" destOrd="0" parTransId="{29364258-150B-4856-9EFF-09A8EBFF9548}" sibTransId="{B1DFA232-9C31-4F88-BC0F-3BF2C7AFCAFA}"/>
    <dgm:cxn modelId="{5F16D0A3-5E47-464D-BB85-D1555FF1DCA0}" type="presOf" srcId="{8615E7B3-2D1F-499B-B9BB-E2D0BD6212E7}" destId="{F5F77EF1-372B-46DC-BD5A-D85A86E5672B}" srcOrd="0" destOrd="6" presId="urn:microsoft.com/office/officeart/2005/8/layout/hList2#1"/>
    <dgm:cxn modelId="{EA23C8B1-8C37-4B9B-9036-DBA9004864C7}" srcId="{099FD63B-5BE9-46F3-BD1C-5A8CC89A355B}" destId="{AB608897-4096-47F7-A898-0755CF0AFEB1}" srcOrd="0" destOrd="0" parTransId="{E9A47F5E-2410-4A36-BF4C-E9926BDE7B7B}" sibTransId="{143DF104-FCC0-4D59-8F41-7CBF22E53E5E}"/>
    <dgm:cxn modelId="{57D25363-7F59-4A04-8FBF-B11C4ED6E55A}" srcId="{277D4851-FB83-4822-A7F8-2CCA0C64326C}" destId="{179B8531-E3E8-4C3D-BF33-CF8D8E178073}" srcOrd="6" destOrd="0" parTransId="{B88F8254-085E-400B-AC29-A5AF74CB3B20}" sibTransId="{6BB3D98A-E371-4B86-9A89-1BE96ADE9AA5}"/>
    <dgm:cxn modelId="{753FCB43-F73C-421C-8469-C1D1F0DD9325}" srcId="{ECFB6216-DA4A-4466-B1D8-3027182F58FC}" destId="{CC89B61C-A51F-4E04-93FB-0296766DB8C5}" srcOrd="9" destOrd="0" parTransId="{DD1AC9FB-593F-4BCD-AAFE-A92C6B0C4526}" sibTransId="{97B548F5-0D2E-4307-AD0C-8D7AED8F4012}"/>
    <dgm:cxn modelId="{B86AAD56-5E14-4F1A-94CF-57C2EB2A30C2}" srcId="{277D4851-FB83-4822-A7F8-2CCA0C64326C}" destId="{FD9AC25E-46E4-4749-B56B-5B95F6392987}" srcOrd="9" destOrd="0" parTransId="{9A08BA1A-B629-4D6E-ABA9-697A2D95EFA7}" sibTransId="{4AC54284-73D2-46EE-B262-3B53C64F5F85}"/>
    <dgm:cxn modelId="{ABB2219F-D198-4501-A6D3-651C18B90C8B}" type="presOf" srcId="{861F812C-E4FF-4A1C-97A3-8F2C4ED3896E}" destId="{B2244F64-5E36-4623-8CE0-3BD7BD3F9141}" srcOrd="0" destOrd="5" presId="urn:microsoft.com/office/officeart/2005/8/layout/hList2#1"/>
    <dgm:cxn modelId="{22F9E6FB-6808-4DF8-9C5E-15DE410471EA}" type="presOf" srcId="{F7C8E7F3-A8C3-417A-9466-4E3024BBFD23}" destId="{F5F77EF1-372B-46DC-BD5A-D85A86E5672B}" srcOrd="0" destOrd="1" presId="urn:microsoft.com/office/officeart/2005/8/layout/hList2#1"/>
    <dgm:cxn modelId="{65781715-C550-4CC6-A566-A340CD47B2C6}" type="presOf" srcId="{10BAB627-C719-4FFE-BEA4-D020C4FF4454}" destId="{7006BCCA-7D94-48CB-9A52-D9735D8E78F7}" srcOrd="0" destOrd="11" presId="urn:microsoft.com/office/officeart/2005/8/layout/hList2#1"/>
    <dgm:cxn modelId="{5DC92384-F7D7-438A-89ED-99C646A6776C}" srcId="{ECFB6216-DA4A-4466-B1D8-3027182F58FC}" destId="{EB557856-6855-4396-AC29-BCC6C9D47C94}" srcOrd="2" destOrd="0" parTransId="{947EA557-09FE-4496-9303-7326EF21BFB4}" sibTransId="{19AA0CDD-B10A-4C39-B856-F032B97E9B72}"/>
    <dgm:cxn modelId="{2668561D-65AB-4409-8FF5-2F50A58017C1}" type="presOf" srcId="{F80E3CC0-0917-4F3A-901C-C5E423AEF40C}" destId="{7006BCCA-7D94-48CB-9A52-D9735D8E78F7}" srcOrd="0" destOrd="5" presId="urn:microsoft.com/office/officeart/2005/8/layout/hList2#1"/>
    <dgm:cxn modelId="{E93AFD4B-8EEF-4ED8-993A-12D38C6578A6}" type="presOf" srcId="{8A2162CF-0B0F-4DB1-8908-3A160C9A99DF}" destId="{7006BCCA-7D94-48CB-9A52-D9735D8E78F7}" srcOrd="0" destOrd="7" presId="urn:microsoft.com/office/officeart/2005/8/layout/hList2#1"/>
    <dgm:cxn modelId="{0160A909-176A-494B-8B73-FCB75ADF52BC}" srcId="{277D4851-FB83-4822-A7F8-2CCA0C64326C}" destId="{EE1BE55D-F337-4E73-ABA0-D7646C25D5F0}" srcOrd="12" destOrd="0" parTransId="{19326E1F-B9FC-4754-81A7-CE3798782D2E}" sibTransId="{13614E13-BF73-48A0-BB6E-10789BD51A77}"/>
    <dgm:cxn modelId="{07E88ADE-8984-4AB5-8728-59A0FC318BB2}" type="presOf" srcId="{3125CE78-E286-4249-847D-E99C477B9C97}" destId="{F5F77EF1-372B-46DC-BD5A-D85A86E5672B}" srcOrd="0" destOrd="16" presId="urn:microsoft.com/office/officeart/2005/8/layout/hList2#1"/>
    <dgm:cxn modelId="{9268D7C6-8885-4D05-AD25-F6F07BBB1E10}" srcId="{ECFB6216-DA4A-4466-B1D8-3027182F58FC}" destId="{15E1904F-4081-4B74-9752-AF73D6D015E5}" srcOrd="15" destOrd="0" parTransId="{569C365F-2E17-4E59-97E3-CE77F6311440}" sibTransId="{15AE6EF5-B024-481F-80DD-757D2523AAAC}"/>
    <dgm:cxn modelId="{C0117C77-6E8E-4EAD-89E4-D1DA81F30071}" type="presOf" srcId="{28DE8327-6AE8-49CD-B012-3543070D0981}" destId="{7006BCCA-7D94-48CB-9A52-D9735D8E78F7}" srcOrd="0" destOrd="10" presId="urn:microsoft.com/office/officeart/2005/8/layout/hList2#1"/>
    <dgm:cxn modelId="{34908848-7DF0-4175-96E8-F9C412E8D4DA}" srcId="{ECFB6216-DA4A-4466-B1D8-3027182F58FC}" destId="{21214F7C-1B89-4969-8336-87800D137317}" srcOrd="13" destOrd="0" parTransId="{19440697-8194-4640-905F-C0E546A6D059}" sibTransId="{A7E28A9B-9B97-413A-88C9-FFAE16195A98}"/>
    <dgm:cxn modelId="{F6DBA96F-AD18-4F4A-9AEE-2A0D76BB194D}" srcId="{ECFB6216-DA4A-4466-B1D8-3027182F58FC}" destId="{85C6BB82-4DFB-4ECD-B5D8-84DFA9725980}" srcOrd="4" destOrd="0" parTransId="{5025F586-0444-4515-A3A9-47C48C4E54DA}" sibTransId="{7C5F5831-56B7-44D1-93F8-367281E9B9ED}"/>
    <dgm:cxn modelId="{36089CF0-B923-4889-8DEC-A54DFC828B9F}" srcId="{099FD63B-5BE9-46F3-BD1C-5A8CC89A355B}" destId="{7677E8F7-4871-491A-8413-7F81FE8FACF5}" srcOrd="12" destOrd="0" parTransId="{9C120938-3E5E-45BC-84C5-223699DCBFCF}" sibTransId="{5D098B7C-7B91-4971-99F4-D86BF1ACF207}"/>
    <dgm:cxn modelId="{975B00A4-DA88-4319-BC23-BCC1939C2DF8}" srcId="{277D4851-FB83-4822-A7F8-2CCA0C64326C}" destId="{28DE8327-6AE8-49CD-B012-3543070D0981}" srcOrd="10" destOrd="0" parTransId="{A762A4C1-5B1B-4562-81F3-5F3E53B86649}" sibTransId="{607FD23E-14B8-4BBD-BB52-74F37076107A}"/>
    <dgm:cxn modelId="{C4488072-2C18-4679-845C-82EE786D9DB3}" type="presOf" srcId="{6C15CF8D-0E03-45D1-8A17-CDFF9B79FA47}" destId="{F5F77EF1-372B-46DC-BD5A-D85A86E5672B}" srcOrd="0" destOrd="14" presId="urn:microsoft.com/office/officeart/2005/8/layout/hList2#1"/>
    <dgm:cxn modelId="{68F30C11-F3B7-4020-851C-AF4615792AAA}" type="presOf" srcId="{CC89B61C-A51F-4E04-93FB-0296766DB8C5}" destId="{F5F77EF1-372B-46DC-BD5A-D85A86E5672B}" srcOrd="0" destOrd="9" presId="urn:microsoft.com/office/officeart/2005/8/layout/hList2#1"/>
    <dgm:cxn modelId="{8FE2F7FF-7D9B-4261-9BE3-37898AC45837}" type="presOf" srcId="{277D4851-FB83-4822-A7F8-2CCA0C64326C}" destId="{BD1CE5EB-7690-454C-A8A3-416ABE631CAA}" srcOrd="0" destOrd="0" presId="urn:microsoft.com/office/officeart/2005/8/layout/hList2#1"/>
    <dgm:cxn modelId="{901B1DE9-3593-4BAA-828D-694E7BFE93ED}" type="presOf" srcId="{54CC9A64-3E31-4377-88A7-427AF4332547}" destId="{7006BCCA-7D94-48CB-9A52-D9735D8E78F7}" srcOrd="0" destOrd="1" presId="urn:microsoft.com/office/officeart/2005/8/layout/hList2#1"/>
    <dgm:cxn modelId="{D28307FE-0B2F-4543-A679-D1287156B96E}" type="presOf" srcId="{7F161C74-3591-4AF1-943A-C479D331EA7F}" destId="{B2244F64-5E36-4623-8CE0-3BD7BD3F9141}" srcOrd="0" destOrd="4" presId="urn:microsoft.com/office/officeart/2005/8/layout/hList2#1"/>
    <dgm:cxn modelId="{EBC419E9-890B-43FA-90E5-63CD1A1D3893}" srcId="{97C37D8A-2FE2-4B51-8C95-DE212AB9A0FE}" destId="{277D4851-FB83-4822-A7F8-2CCA0C64326C}" srcOrd="0" destOrd="0" parTransId="{E04218D4-04BB-49DB-BFE6-F717CBAC02E7}" sibTransId="{EFBFFAF2-D91F-4530-924A-F9498EFCBCF7}"/>
    <dgm:cxn modelId="{1328F343-8B6D-4803-BF4D-D0CD14DCE151}" srcId="{099FD63B-5BE9-46F3-BD1C-5A8CC89A355B}" destId="{46027361-E6BE-439D-9D1D-274BE38EAE41}" srcOrd="8" destOrd="0" parTransId="{6DAFC9A9-FB2A-43D9-8B95-4CE29F56E3CA}" sibTransId="{E93C215D-CCE1-42A8-A10A-3F4F4D68CA92}"/>
    <dgm:cxn modelId="{59B673B8-7C3C-4DD4-A8CB-84F19EB6DD3B}" type="presOf" srcId="{64D49464-2B6C-4FE3-B096-5DC8BDF7A4F6}" destId="{7006BCCA-7D94-48CB-9A52-D9735D8E78F7}" srcOrd="0" destOrd="8" presId="urn:microsoft.com/office/officeart/2005/8/layout/hList2#1"/>
    <dgm:cxn modelId="{E61FDE6F-DF34-4E11-B93E-080314F93B46}" type="presOf" srcId="{85C6BB82-4DFB-4ECD-B5D8-84DFA9725980}" destId="{F5F77EF1-372B-46DC-BD5A-D85A86E5672B}" srcOrd="0" destOrd="4" presId="urn:microsoft.com/office/officeart/2005/8/layout/hList2#1"/>
    <dgm:cxn modelId="{5BA0B6AF-BF82-4192-95B5-B8DA1D83D151}" type="presOf" srcId="{099FD63B-5BE9-46F3-BD1C-5A8CC89A355B}" destId="{098B1032-0437-4360-BF11-C1859529F990}" srcOrd="0" destOrd="0" presId="urn:microsoft.com/office/officeart/2005/8/layout/hList2#1"/>
    <dgm:cxn modelId="{6D471949-AD0F-43E5-8563-D03C830C3C59}" type="presOf" srcId="{15E1904F-4081-4B74-9752-AF73D6D015E5}" destId="{F5F77EF1-372B-46DC-BD5A-D85A86E5672B}" srcOrd="0" destOrd="15" presId="urn:microsoft.com/office/officeart/2005/8/layout/hList2#1"/>
    <dgm:cxn modelId="{30E96E0E-B636-4F01-95B4-CDBCF728DC4D}" srcId="{277D4851-FB83-4822-A7F8-2CCA0C64326C}" destId="{001DA796-E52A-408D-BDC1-D161A6EEF3F8}" srcOrd="0" destOrd="0" parTransId="{6DF3C187-EB99-46D3-BEEB-335D71E32C36}" sibTransId="{9D9E672D-3DD1-42B4-A2EE-D1A6AC02E0C0}"/>
    <dgm:cxn modelId="{0166F6F9-5F4A-41F4-8F60-467752965EE1}" srcId="{97C37D8A-2FE2-4B51-8C95-DE212AB9A0FE}" destId="{ECFB6216-DA4A-4466-B1D8-3027182F58FC}" srcOrd="1" destOrd="0" parTransId="{DFF31246-FF4B-409F-AE2A-FBD5F237C813}" sibTransId="{2F06CB50-E105-4EB4-A766-385644DDE5AF}"/>
    <dgm:cxn modelId="{220E012E-1819-4B9E-A96E-6837575F052A}" srcId="{277D4851-FB83-4822-A7F8-2CCA0C64326C}" destId="{8A2162CF-0B0F-4DB1-8908-3A160C9A99DF}" srcOrd="7" destOrd="0" parTransId="{BB2B21AE-5D17-4EF3-9288-C08E8C38606D}" sibTransId="{CE139FB0-7FE9-451D-8E89-96DE1DC9C610}"/>
    <dgm:cxn modelId="{E46B53BF-7049-41BF-B373-60E95436962D}" srcId="{ECFB6216-DA4A-4466-B1D8-3027182F58FC}" destId="{3125CE78-E286-4249-847D-E99C477B9C97}" srcOrd="16" destOrd="0" parTransId="{810A8186-953A-4EC7-B7EE-2C9F84135C02}" sibTransId="{805D2295-D780-4A73-9D46-9239FFFD08FB}"/>
    <dgm:cxn modelId="{134A8D07-89D9-4909-B433-4B2CF5906E17}" srcId="{277D4851-FB83-4822-A7F8-2CCA0C64326C}" destId="{D4AC0DA7-CBE4-4711-8C69-1FB297969355}" srcOrd="4" destOrd="0" parTransId="{2C38DF44-ECAE-4D5A-A731-C0924C94D1A4}" sibTransId="{D2DD0FEB-E310-4107-BA6E-325E0D822B2C}"/>
    <dgm:cxn modelId="{FCF361CE-93D8-4BFD-AF6E-0AC118036008}" type="presOf" srcId="{B4B41491-D7E2-4B54-B132-01B57E45C74C}" destId="{F5F77EF1-372B-46DC-BD5A-D85A86E5672B}" srcOrd="0" destOrd="0" presId="urn:microsoft.com/office/officeart/2005/8/layout/hList2#1"/>
    <dgm:cxn modelId="{FEFAB6D8-4AD3-4694-9BF3-12C7AA94FD64}" type="presOf" srcId="{7F21620A-298B-4476-9AAF-5FA52E4DE11A}" destId="{F5F77EF1-372B-46DC-BD5A-D85A86E5672B}" srcOrd="0" destOrd="8" presId="urn:microsoft.com/office/officeart/2005/8/layout/hList2#1"/>
    <dgm:cxn modelId="{8EEFF8DC-484C-4EA1-8B82-416288A4FE7B}" type="presOf" srcId="{1C961523-6AAB-45AB-B123-1C29E507F8FF}" destId="{B2244F64-5E36-4623-8CE0-3BD7BD3F9141}" srcOrd="0" destOrd="10" presId="urn:microsoft.com/office/officeart/2005/8/layout/hList2#1"/>
    <dgm:cxn modelId="{E84DC1FE-C59A-4174-8D54-40AE03FF91EA}" type="presOf" srcId="{F0F79D7A-993C-4627-A48E-6399983D710F}" destId="{B2244F64-5E36-4623-8CE0-3BD7BD3F9141}" srcOrd="0" destOrd="2" presId="urn:microsoft.com/office/officeart/2005/8/layout/hList2#1"/>
    <dgm:cxn modelId="{CB84BFFD-08E8-45FD-AEE9-F3CC7084FB82}" type="presOf" srcId="{EB557856-6855-4396-AC29-BCC6C9D47C94}" destId="{F5F77EF1-372B-46DC-BD5A-D85A86E5672B}" srcOrd="0" destOrd="2" presId="urn:microsoft.com/office/officeart/2005/8/layout/hList2#1"/>
    <dgm:cxn modelId="{2AFC6EC9-B774-4C39-963A-FBD71DE548B6}" srcId="{099FD63B-5BE9-46F3-BD1C-5A8CC89A355B}" destId="{BC4918C9-DAED-466E-8624-618C638C7BFB}" srcOrd="7" destOrd="0" parTransId="{0DB14AF6-776B-4CDD-8735-7221ACB87C32}" sibTransId="{D8D12237-609D-4BCA-8161-66D71EF844FD}"/>
    <dgm:cxn modelId="{29FAD9CD-B2B8-4D3C-98BF-B94E1E485CCC}" type="presOf" srcId="{179B8531-E3E8-4C3D-BF33-CF8D8E178073}" destId="{7006BCCA-7D94-48CB-9A52-D9735D8E78F7}" srcOrd="0" destOrd="6" presId="urn:microsoft.com/office/officeart/2005/8/layout/hList2#1"/>
    <dgm:cxn modelId="{CD1A8ED4-EEB0-4A4B-951A-4D643635CF62}" srcId="{099FD63B-5BE9-46F3-BD1C-5A8CC89A355B}" destId="{B8A15CB7-E5FF-4E0A-B908-CB1B59590C26}" srcOrd="6" destOrd="0" parTransId="{20860101-3474-4B4C-B3F4-A8D72BB881AB}" sibTransId="{2E7AF4AB-5895-4FB8-8966-4B673FFA0D1C}"/>
    <dgm:cxn modelId="{81AF4C04-9E33-4BBD-B80D-001C6519459A}" type="presOf" srcId="{7B34BB18-DF70-4A51-AEBD-B082303292AF}" destId="{F5F77EF1-372B-46DC-BD5A-D85A86E5672B}" srcOrd="0" destOrd="7" presId="urn:microsoft.com/office/officeart/2005/8/layout/hList2#1"/>
    <dgm:cxn modelId="{615C09BA-DC01-495E-B455-C08FE1EA79D9}" type="presOf" srcId="{D4AC0DA7-CBE4-4711-8C69-1FB297969355}" destId="{7006BCCA-7D94-48CB-9A52-D9735D8E78F7}" srcOrd="0" destOrd="4" presId="urn:microsoft.com/office/officeart/2005/8/layout/hList2#1"/>
    <dgm:cxn modelId="{C1473704-CC0B-46B1-B349-7AC4A4A28735}" srcId="{ECFB6216-DA4A-4466-B1D8-3027182F58FC}" destId="{7E00D129-33B8-4154-B113-4316B2C14585}" srcOrd="10" destOrd="0" parTransId="{997E84DF-6068-442C-B19B-A9D13605EFB9}" sibTransId="{6444E13D-C999-41E9-8092-2DE1DE0065AA}"/>
    <dgm:cxn modelId="{E27D7E9E-F8BC-4D44-B186-76034608B8A6}" srcId="{ECFB6216-DA4A-4466-B1D8-3027182F58FC}" destId="{F7C8E7F3-A8C3-417A-9466-4E3024BBFD23}" srcOrd="1" destOrd="0" parTransId="{5B9FDA4C-A22B-479A-9BAE-6A9D2A699EEE}" sibTransId="{9C2B9D9E-A205-4AE6-8E7A-4A206E0CD295}"/>
    <dgm:cxn modelId="{36823043-AA28-4F4F-8213-887155BF6ECD}" type="presOf" srcId="{21214F7C-1B89-4969-8336-87800D137317}" destId="{F5F77EF1-372B-46DC-BD5A-D85A86E5672B}" srcOrd="0" destOrd="13" presId="urn:microsoft.com/office/officeart/2005/8/layout/hList2#1"/>
    <dgm:cxn modelId="{756C6492-319E-4893-A00D-C38126CB26ED}" type="presOf" srcId="{FA118EC5-AC73-4236-AEAF-40103FEDE8CB}" destId="{B2244F64-5E36-4623-8CE0-3BD7BD3F9141}" srcOrd="0" destOrd="11" presId="urn:microsoft.com/office/officeart/2005/8/layout/hList2#1"/>
    <dgm:cxn modelId="{BFBE4C63-EE58-43A3-8988-3E6B69E847A9}" srcId="{ECFB6216-DA4A-4466-B1D8-3027182F58FC}" destId="{8615E7B3-2D1F-499B-B9BB-E2D0BD6212E7}" srcOrd="6" destOrd="0" parTransId="{BF8F7491-4282-433E-BE10-83EFACDE8477}" sibTransId="{050200E7-7A06-4998-81CB-845A5D5139D6}"/>
    <dgm:cxn modelId="{7DE7D727-AFBD-4DC0-831C-181385F3F9B4}" type="presOf" srcId="{B16BC741-BBBF-4C54-A01F-B39F81F40247}" destId="{F5F77EF1-372B-46DC-BD5A-D85A86E5672B}" srcOrd="0" destOrd="3" presId="urn:microsoft.com/office/officeart/2005/8/layout/hList2#1"/>
    <dgm:cxn modelId="{928BF9F8-0692-429D-94C7-DAED25ED9BE7}" srcId="{099FD63B-5BE9-46F3-BD1C-5A8CC89A355B}" destId="{114E6D1C-6EBC-432C-91FD-3A1ADBA82272}" srcOrd="9" destOrd="0" parTransId="{80AFFCBC-C25F-4AD8-BFA4-3EEECB5FC1C6}" sibTransId="{5DDC67BF-D185-488B-A917-5AC8A7BD5B24}"/>
    <dgm:cxn modelId="{4F0F3737-642E-403C-9FDD-A62465503DE9}" srcId="{ECFB6216-DA4A-4466-B1D8-3027182F58FC}" destId="{200D1264-FCAB-4C6B-B2FF-2559135C67BA}" srcOrd="11" destOrd="0" parTransId="{5DC9B49E-9174-449E-A3E2-6B35E91A8BFB}" sibTransId="{78E17C77-BDEB-4EBE-8F42-232201156A99}"/>
    <dgm:cxn modelId="{D5E33ECB-B14F-4058-819E-976C8356057D}" type="presOf" srcId="{7F73BABE-F54B-480F-893A-5B80DA33773A}" destId="{B2244F64-5E36-4623-8CE0-3BD7BD3F9141}" srcOrd="0" destOrd="1" presId="urn:microsoft.com/office/officeart/2005/8/layout/hList2#1"/>
    <dgm:cxn modelId="{0F8642B1-CBD2-4371-94AD-6E627F8B824E}" srcId="{099FD63B-5BE9-46F3-BD1C-5A8CC89A355B}" destId="{861F812C-E4FF-4A1C-97A3-8F2C4ED3896E}" srcOrd="5" destOrd="0" parTransId="{8437F5D9-E839-4DD8-A8BD-452F642538A3}" sibTransId="{81DCDDCB-F9DF-437A-9903-3302201A75AA}"/>
    <dgm:cxn modelId="{010EDDDE-50A0-41ED-81D3-084BF7EB5CD7}" type="presOf" srcId="{F7D4F783-FD0C-487D-8091-6B26E4688C84}" destId="{7006BCCA-7D94-48CB-9A52-D9735D8E78F7}" srcOrd="0" destOrd="2" presId="urn:microsoft.com/office/officeart/2005/8/layout/hList2#1"/>
    <dgm:cxn modelId="{DD3EF9D6-343F-4E42-8365-63F25078FB79}" type="presOf" srcId="{EE1BE55D-F337-4E73-ABA0-D7646C25D5F0}" destId="{7006BCCA-7D94-48CB-9A52-D9735D8E78F7}" srcOrd="0" destOrd="12" presId="urn:microsoft.com/office/officeart/2005/8/layout/hList2#1"/>
    <dgm:cxn modelId="{8F1A3ED5-B67A-44E5-B54D-6F73B1A9E683}" srcId="{ECFB6216-DA4A-4466-B1D8-3027182F58FC}" destId="{7B34BB18-DF70-4A51-AEBD-B082303292AF}" srcOrd="7" destOrd="0" parTransId="{EF2C9777-24C7-4E92-B8FD-3EABC4523296}" sibTransId="{420E1638-ECD4-4143-A209-D9B182F18E15}"/>
    <dgm:cxn modelId="{C295BE80-81DD-4AEF-8538-E74CAF5124BB}" type="presOf" srcId="{ECFB6216-DA4A-4466-B1D8-3027182F58FC}" destId="{41CDD43D-F4C0-47C7-8983-7248339E1A7A}" srcOrd="0" destOrd="0" presId="urn:microsoft.com/office/officeart/2005/8/layout/hList2#1"/>
    <dgm:cxn modelId="{0C8DBCDE-3C67-4E60-A35C-4F375029BF78}" srcId="{099FD63B-5BE9-46F3-BD1C-5A8CC89A355B}" destId="{7F73BABE-F54B-480F-893A-5B80DA33773A}" srcOrd="1" destOrd="0" parTransId="{F4C6665D-58A8-4D0C-84FE-D206BA2AEB24}" sibTransId="{0F84A549-6C7E-4400-90B1-7E7E4DBDB350}"/>
    <dgm:cxn modelId="{457AD473-C8A3-40C7-8650-4557E6F09226}" type="presOf" srcId="{13939476-0E4B-47A5-9F78-99606CB36C74}" destId="{F5F77EF1-372B-46DC-BD5A-D85A86E5672B}" srcOrd="0" destOrd="12" presId="urn:microsoft.com/office/officeart/2005/8/layout/hList2#1"/>
    <dgm:cxn modelId="{A683F287-DD0E-49A7-BA56-29C97BBF95E8}" srcId="{277D4851-FB83-4822-A7F8-2CCA0C64326C}" destId="{A472F7F1-B768-4C17-A7F3-B05CB8E74AD7}" srcOrd="3" destOrd="0" parTransId="{F042E393-069C-4875-86C6-D0C5552CC8D5}" sibTransId="{4D4E1C52-7A41-4EFA-815A-45EA10BFC66F}"/>
    <dgm:cxn modelId="{37F7DC05-A43F-40F2-A583-5DF2D5547A6E}" srcId="{099FD63B-5BE9-46F3-BD1C-5A8CC89A355B}" destId="{7F161C74-3591-4AF1-943A-C479D331EA7F}" srcOrd="4" destOrd="0" parTransId="{59A77291-7AA9-449A-B4D4-F7136A93DA1C}" sibTransId="{C10A91CE-8AAF-46FD-AD53-F6540E1460B9}"/>
    <dgm:cxn modelId="{884F8C24-849A-4776-8431-00A44078A424}" srcId="{ECFB6216-DA4A-4466-B1D8-3027182F58FC}" destId="{B16BC741-BBBF-4C54-A01F-B39F81F40247}" srcOrd="3" destOrd="0" parTransId="{08F42179-B6E9-41C1-AC6C-E16B20262396}" sibTransId="{E3A83DDA-6C3F-4D81-B3C3-BEE3491C4532}"/>
    <dgm:cxn modelId="{0CB6D8E0-5D06-4434-8E44-CCCEF829887B}" type="presOf" srcId="{001DA796-E52A-408D-BDC1-D161A6EEF3F8}" destId="{7006BCCA-7D94-48CB-9A52-D9735D8E78F7}" srcOrd="0" destOrd="0" presId="urn:microsoft.com/office/officeart/2005/8/layout/hList2#1"/>
    <dgm:cxn modelId="{C0F045F5-3413-4F20-97DC-2AFB1B1A53E5}" srcId="{277D4851-FB83-4822-A7F8-2CCA0C64326C}" destId="{F7D4F783-FD0C-487D-8091-6B26E4688C84}" srcOrd="2" destOrd="0" parTransId="{48AD4217-2145-4BCD-BC34-A49B0B4C1963}" sibTransId="{7D28D3BE-B7FD-4CD2-868D-58F97E23A132}"/>
    <dgm:cxn modelId="{43172B41-95C7-4B7E-9FD5-59C5CCDB8B07}" type="presOf" srcId="{7677E8F7-4871-491A-8413-7F81FE8FACF5}" destId="{B2244F64-5E36-4623-8CE0-3BD7BD3F9141}" srcOrd="0" destOrd="12" presId="urn:microsoft.com/office/officeart/2005/8/layout/hList2#1"/>
    <dgm:cxn modelId="{DBD0B563-3BD4-4D38-80D0-DC14D5AE016C}" type="presOf" srcId="{A472F7F1-B768-4C17-A7F3-B05CB8E74AD7}" destId="{7006BCCA-7D94-48CB-9A52-D9735D8E78F7}" srcOrd="0" destOrd="3" presId="urn:microsoft.com/office/officeart/2005/8/layout/hList2#1"/>
    <dgm:cxn modelId="{32ADAA79-18D6-4DAE-86A5-206BEEAA4A0C}" srcId="{099FD63B-5BE9-46F3-BD1C-5A8CC89A355B}" destId="{957CF488-5F77-40FA-ABC4-6C82D7C1381F}" srcOrd="3" destOrd="0" parTransId="{4955C90E-1720-42BC-9F27-C8BFC1B2BD74}" sibTransId="{A2BC8C77-5F38-481C-91E5-4A40854029BA}"/>
    <dgm:cxn modelId="{167BE11A-4C6F-4164-A181-59B67B58CB80}" type="presOf" srcId="{7E00D129-33B8-4154-B113-4316B2C14585}" destId="{F5F77EF1-372B-46DC-BD5A-D85A86E5672B}" srcOrd="0" destOrd="10" presId="urn:microsoft.com/office/officeart/2005/8/layout/hList2#1"/>
    <dgm:cxn modelId="{57EA98A2-5EF5-410B-B157-2E6E8D142A4F}" srcId="{277D4851-FB83-4822-A7F8-2CCA0C64326C}" destId="{54CC9A64-3E31-4377-88A7-427AF4332547}" srcOrd="1" destOrd="0" parTransId="{F3627D88-AE08-4B3A-BE56-7F09AE3E4624}" sibTransId="{4C451F27-944F-4995-B054-62D494F0D37E}"/>
    <dgm:cxn modelId="{B6C32835-738F-41BB-8573-7ABF4BA11812}" type="presOf" srcId="{FD9AC25E-46E4-4749-B56B-5B95F6392987}" destId="{7006BCCA-7D94-48CB-9A52-D9735D8E78F7}" srcOrd="0" destOrd="9" presId="urn:microsoft.com/office/officeart/2005/8/layout/hList2#1"/>
    <dgm:cxn modelId="{87F2AB98-EC38-4643-B2F9-E926486E5525}" srcId="{277D4851-FB83-4822-A7F8-2CCA0C64326C}" destId="{10BAB627-C719-4FFE-BEA4-D020C4FF4454}" srcOrd="11" destOrd="0" parTransId="{CD5442BE-F137-47C3-BD85-8D40F5D2B863}" sibTransId="{D0655BE7-82EC-4363-83A2-35FC8048A4DF}"/>
    <dgm:cxn modelId="{374EABD9-6A1D-455C-B641-6E3C5E2A6709}" type="presOf" srcId="{200D1264-FCAB-4C6B-B2FF-2559135C67BA}" destId="{F5F77EF1-372B-46DC-BD5A-D85A86E5672B}" srcOrd="0" destOrd="11" presId="urn:microsoft.com/office/officeart/2005/8/layout/hList2#1"/>
    <dgm:cxn modelId="{A6499416-ADF1-4F9A-88B9-675978BAB1AC}" type="presOf" srcId="{BC4918C9-DAED-466E-8624-618C638C7BFB}" destId="{B2244F64-5E36-4623-8CE0-3BD7BD3F9141}" srcOrd="0" destOrd="7" presId="urn:microsoft.com/office/officeart/2005/8/layout/hList2#1"/>
    <dgm:cxn modelId="{E36D3294-7707-4255-A3F8-E2D09DB6A6EA}" srcId="{277D4851-FB83-4822-A7F8-2CCA0C64326C}" destId="{F80E3CC0-0917-4F3A-901C-C5E423AEF40C}" srcOrd="5" destOrd="0" parTransId="{5E7F4FF5-0325-4955-BB9A-4AA961DDAD02}" sibTransId="{85D73BB0-100E-4AF0-8E07-5E84405861A6}"/>
    <dgm:cxn modelId="{7627ABCE-C5EC-4217-8C53-7F65520E5DEE}" srcId="{099FD63B-5BE9-46F3-BD1C-5A8CC89A355B}" destId="{FA118EC5-AC73-4236-AEAF-40103FEDE8CB}" srcOrd="11" destOrd="0" parTransId="{F610348C-AD87-4E0E-84EF-FB13D4E07D20}" sibTransId="{9B51ACE1-0BD9-433B-9648-FDF7FA03A06B}"/>
    <dgm:cxn modelId="{9BCD79DF-E5D4-4C4D-B6B9-1EEA0EF29648}" type="presOf" srcId="{8EA5A6C4-5B79-44AF-90F4-23C7D22E863A}" destId="{F5F77EF1-372B-46DC-BD5A-D85A86E5672B}" srcOrd="0" destOrd="5" presId="urn:microsoft.com/office/officeart/2005/8/layout/hList2#1"/>
    <dgm:cxn modelId="{89E21996-AED0-4A38-9155-D859A0201979}" srcId="{ECFB6216-DA4A-4466-B1D8-3027182F58FC}" destId="{6C15CF8D-0E03-45D1-8A17-CDFF9B79FA47}" srcOrd="14" destOrd="0" parTransId="{24F97EC9-88A2-4A90-ABC0-6AA4BDFCF8BE}" sibTransId="{A0E05DE6-B69B-4C6C-B55E-E56AD105D677}"/>
    <dgm:cxn modelId="{08E634F3-1369-4B65-87D3-A4B013A9CF62}" type="presOf" srcId="{B8A15CB7-E5FF-4E0A-B908-CB1B59590C26}" destId="{B2244F64-5E36-4623-8CE0-3BD7BD3F9141}" srcOrd="0" destOrd="6" presId="urn:microsoft.com/office/officeart/2005/8/layout/hList2#1"/>
    <dgm:cxn modelId="{CD9726D8-7170-4664-815D-FFBF9F53DF86}" type="presOf" srcId="{957CF488-5F77-40FA-ABC4-6C82D7C1381F}" destId="{B2244F64-5E36-4623-8CE0-3BD7BD3F9141}" srcOrd="0" destOrd="3" presId="urn:microsoft.com/office/officeart/2005/8/layout/hList2#1"/>
    <dgm:cxn modelId="{EAA86FA9-40D4-4DF4-8547-A38294929DA6}" srcId="{ECFB6216-DA4A-4466-B1D8-3027182F58FC}" destId="{B4B41491-D7E2-4B54-B132-01B57E45C74C}" srcOrd="0" destOrd="0" parTransId="{01C772CC-5A4A-448E-8488-00C33BE21BB4}" sibTransId="{CA7273F3-14EF-44FF-A7CE-22376D84195F}"/>
    <dgm:cxn modelId="{AB7F2B58-FC7F-4A32-98B2-39AA2DF94D49}" type="presOf" srcId="{114E6D1C-6EBC-432C-91FD-3A1ADBA82272}" destId="{B2244F64-5E36-4623-8CE0-3BD7BD3F9141}" srcOrd="0" destOrd="9" presId="urn:microsoft.com/office/officeart/2005/8/layout/hList2#1"/>
    <dgm:cxn modelId="{BE7E7A25-1F27-4A77-96FB-BB9D0D4AACF9}" srcId="{ECFB6216-DA4A-4466-B1D8-3027182F58FC}" destId="{8EA5A6C4-5B79-44AF-90F4-23C7D22E863A}" srcOrd="5" destOrd="0" parTransId="{4BE1D5AA-0834-4694-AEDD-DEC995A032B6}" sibTransId="{963F6DC4-ACFC-4FA5-85DD-46BAB4EE100B}"/>
    <dgm:cxn modelId="{E9EECD4B-7DEC-47B1-8133-219AC5F8DA95}" type="presParOf" srcId="{408682E2-0283-48D4-8C7B-4DC636A24A41}" destId="{E314A55B-BC4E-45F6-B4E7-68E2FB26AC19}" srcOrd="0" destOrd="0" presId="urn:microsoft.com/office/officeart/2005/8/layout/hList2#1"/>
    <dgm:cxn modelId="{998D4D76-4355-4AEA-AB79-A7C6C5616A5C}" type="presParOf" srcId="{E314A55B-BC4E-45F6-B4E7-68E2FB26AC19}" destId="{01D6F600-7151-40AF-A16B-6CB7EB14B5AC}" srcOrd="0" destOrd="0" presId="urn:microsoft.com/office/officeart/2005/8/layout/hList2#1"/>
    <dgm:cxn modelId="{580197C9-23D3-4560-8A6D-9231E2697134}" type="presParOf" srcId="{E314A55B-BC4E-45F6-B4E7-68E2FB26AC19}" destId="{7006BCCA-7D94-48CB-9A52-D9735D8E78F7}" srcOrd="1" destOrd="0" presId="urn:microsoft.com/office/officeart/2005/8/layout/hList2#1"/>
    <dgm:cxn modelId="{8F098EF5-72A8-4B53-8F16-60F7236A7816}" type="presParOf" srcId="{E314A55B-BC4E-45F6-B4E7-68E2FB26AC19}" destId="{BD1CE5EB-7690-454C-A8A3-416ABE631CAA}" srcOrd="2" destOrd="0" presId="urn:microsoft.com/office/officeart/2005/8/layout/hList2#1"/>
    <dgm:cxn modelId="{DD82CBE5-A7A2-4D76-8C04-EB8F725A44D2}" type="presParOf" srcId="{408682E2-0283-48D4-8C7B-4DC636A24A41}" destId="{3259EDFF-4B93-49B6-8B5B-75D6C9DDFA89}" srcOrd="1" destOrd="0" presId="urn:microsoft.com/office/officeart/2005/8/layout/hList2#1"/>
    <dgm:cxn modelId="{AFE57311-B54E-4B49-A772-1197487D339F}" type="presParOf" srcId="{408682E2-0283-48D4-8C7B-4DC636A24A41}" destId="{2148C6C6-6B73-43AC-B44E-C944468E72B9}" srcOrd="2" destOrd="0" presId="urn:microsoft.com/office/officeart/2005/8/layout/hList2#1"/>
    <dgm:cxn modelId="{E0CE85C2-6AF8-433C-913B-2AE33AD75C1E}" type="presParOf" srcId="{2148C6C6-6B73-43AC-B44E-C944468E72B9}" destId="{6D89FE4B-A3A6-4FAF-8D26-7847DD6C685B}" srcOrd="0" destOrd="0" presId="urn:microsoft.com/office/officeart/2005/8/layout/hList2#1"/>
    <dgm:cxn modelId="{16E089B3-CFB5-485F-9E7C-9EBF6553970B}" type="presParOf" srcId="{2148C6C6-6B73-43AC-B44E-C944468E72B9}" destId="{F5F77EF1-372B-46DC-BD5A-D85A86E5672B}" srcOrd="1" destOrd="0" presId="urn:microsoft.com/office/officeart/2005/8/layout/hList2#1"/>
    <dgm:cxn modelId="{4498B296-1F45-4FF0-BB32-193C915BD60A}" type="presParOf" srcId="{2148C6C6-6B73-43AC-B44E-C944468E72B9}" destId="{41CDD43D-F4C0-47C7-8983-7248339E1A7A}" srcOrd="2" destOrd="0" presId="urn:microsoft.com/office/officeart/2005/8/layout/hList2#1"/>
    <dgm:cxn modelId="{A6BE2999-1860-40A1-A4E1-557496BE2291}" type="presParOf" srcId="{408682E2-0283-48D4-8C7B-4DC636A24A41}" destId="{623A01AC-3CEF-4631-8D68-4AE8A76D0F23}" srcOrd="3" destOrd="0" presId="urn:microsoft.com/office/officeart/2005/8/layout/hList2#1"/>
    <dgm:cxn modelId="{1B69D6D5-3660-435C-88EF-E6622A19F05E}" type="presParOf" srcId="{408682E2-0283-48D4-8C7B-4DC636A24A41}" destId="{FC2BB8D3-DDFD-41D8-A4CD-D24074A3DBE2}" srcOrd="4" destOrd="0" presId="urn:microsoft.com/office/officeart/2005/8/layout/hList2#1"/>
    <dgm:cxn modelId="{8F74C222-F312-4D71-98B0-9316886C60EC}" type="presParOf" srcId="{FC2BB8D3-DDFD-41D8-A4CD-D24074A3DBE2}" destId="{E559ED8C-AEAD-44B7-AE57-361FE491D967}" srcOrd="0" destOrd="0" presId="urn:microsoft.com/office/officeart/2005/8/layout/hList2#1"/>
    <dgm:cxn modelId="{6DD9D032-F71F-48DA-A9EC-55C64F526957}" type="presParOf" srcId="{FC2BB8D3-DDFD-41D8-A4CD-D24074A3DBE2}" destId="{B2244F64-5E36-4623-8CE0-3BD7BD3F9141}" srcOrd="1" destOrd="0" presId="urn:microsoft.com/office/officeart/2005/8/layout/hList2#1"/>
    <dgm:cxn modelId="{73B52229-828C-4032-9E10-4FEF4A0AA9FF}" type="presParOf" srcId="{FC2BB8D3-DDFD-41D8-A4CD-D24074A3DBE2}" destId="{098B1032-0437-4360-BF11-C1859529F990}" srcOrd="2" destOrd="0" presId="urn:microsoft.com/office/officeart/2005/8/layout/hList2#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1D464D-ECB6-4462-BB3B-B9869A65D7FD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7234C0B8-1B17-4C36-B94D-B2BA466BA813}">
      <dgm:prSet custT="1"/>
      <dgm:spPr/>
      <dgm:t>
        <a:bodyPr/>
        <a:lstStyle/>
        <a:p>
          <a:r>
            <a:rPr lang="fr-FR" sz="2000" b="0" dirty="0">
              <a:latin typeface="Calibri" pitchFamily="34" charset="0"/>
              <a:cs typeface="Calibri" pitchFamily="34" charset="0"/>
            </a:rPr>
            <a:t>Mise en place puis maintien d’un comité de pilotage hebdomadaire </a:t>
          </a:r>
        </a:p>
      </dgm:t>
    </dgm:pt>
    <dgm:pt modelId="{DC44DB37-5E33-4257-BE93-973B09103DB2}" type="parTrans" cxnId="{08C3CD72-69B6-40D7-A4C3-5ED1F44A95ED}">
      <dgm:prSet/>
      <dgm:spPr/>
      <dgm:t>
        <a:bodyPr/>
        <a:lstStyle/>
        <a:p>
          <a:endParaRPr lang="fr-FR" sz="1600" b="1">
            <a:solidFill>
              <a:schemeClr val="tx1"/>
            </a:solidFill>
            <a:latin typeface="Corbel" panose="020B0503020204020204" pitchFamily="34" charset="0"/>
          </a:endParaRPr>
        </a:p>
      </dgm:t>
    </dgm:pt>
    <dgm:pt modelId="{9B5613F6-2E1C-4A1D-BA66-B035DD831DC8}" type="sibTrans" cxnId="{08C3CD72-69B6-40D7-A4C3-5ED1F44A95ED}">
      <dgm:prSet/>
      <dgm:spPr/>
      <dgm:t>
        <a:bodyPr/>
        <a:lstStyle/>
        <a:p>
          <a:endParaRPr lang="fr-FR" sz="1600" b="1">
            <a:solidFill>
              <a:schemeClr val="tx1"/>
            </a:solidFill>
            <a:latin typeface="Corbel" panose="020B0503020204020204" pitchFamily="34" charset="0"/>
          </a:endParaRPr>
        </a:p>
      </dgm:t>
    </dgm:pt>
    <dgm:pt modelId="{5D52802A-2223-4C5F-BD4C-2C5BB0AF497D}">
      <dgm:prSet custT="1"/>
      <dgm:spPr/>
      <dgm:t>
        <a:bodyPr/>
        <a:lstStyle/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fr-FR" sz="2000" b="0" dirty="0">
              <a:latin typeface="Calibri" pitchFamily="34" charset="0"/>
              <a:cs typeface="Calibri" pitchFamily="34" charset="0"/>
            </a:rPr>
            <a:t>Poste de travail technique: rendu/numérisation</a:t>
          </a:r>
        </a:p>
      </dgm:t>
    </dgm:pt>
    <dgm:pt modelId="{FCF2BF75-70B4-4960-84C7-7DD9D446EF87}" type="parTrans" cxnId="{A1241E25-A693-467C-B12F-F90509B343B6}">
      <dgm:prSet/>
      <dgm:spPr/>
      <dgm:t>
        <a:bodyPr/>
        <a:lstStyle/>
        <a:p>
          <a:endParaRPr lang="fr-FR" sz="1600" b="1">
            <a:solidFill>
              <a:schemeClr val="tx1"/>
            </a:solidFill>
            <a:latin typeface="Corbel" panose="020B0503020204020204" pitchFamily="34" charset="0"/>
          </a:endParaRPr>
        </a:p>
      </dgm:t>
    </dgm:pt>
    <dgm:pt modelId="{2BD77B28-67CF-43FB-95B8-DDBD98B0E5A2}" type="sibTrans" cxnId="{A1241E25-A693-467C-B12F-F90509B343B6}">
      <dgm:prSet/>
      <dgm:spPr/>
      <dgm:t>
        <a:bodyPr/>
        <a:lstStyle/>
        <a:p>
          <a:endParaRPr lang="fr-FR" sz="1600" b="1">
            <a:solidFill>
              <a:schemeClr val="tx1"/>
            </a:solidFill>
            <a:latin typeface="Corbel" panose="020B0503020204020204" pitchFamily="34" charset="0"/>
          </a:endParaRPr>
        </a:p>
      </dgm:t>
    </dgm:pt>
    <dgm:pt modelId="{C6BC52CA-F697-4A73-8745-31DA6E3E901F}">
      <dgm:prSet custT="1"/>
      <dgm:spPr/>
      <dgm:t>
        <a:bodyPr/>
        <a:lstStyle/>
        <a:p>
          <a:r>
            <a:rPr lang="fr-FR" sz="2000" b="0" dirty="0">
              <a:latin typeface="Calibri" pitchFamily="34" charset="0"/>
              <a:cs typeface="Calibri" pitchFamily="34" charset="0"/>
            </a:rPr>
            <a:t>Echanges quotidiens médecins / techniciens</a:t>
          </a:r>
        </a:p>
      </dgm:t>
    </dgm:pt>
    <dgm:pt modelId="{58041C44-1F07-43C6-AC8A-0A0D53246861}" type="parTrans" cxnId="{74C7BD20-9633-42F5-89F6-46335E73F625}">
      <dgm:prSet/>
      <dgm:spPr/>
      <dgm:t>
        <a:bodyPr/>
        <a:lstStyle/>
        <a:p>
          <a:endParaRPr lang="fr-FR" sz="1600" b="1">
            <a:solidFill>
              <a:schemeClr val="tx1"/>
            </a:solidFill>
            <a:latin typeface="Corbel" panose="020B0503020204020204" pitchFamily="34" charset="0"/>
          </a:endParaRPr>
        </a:p>
      </dgm:t>
    </dgm:pt>
    <dgm:pt modelId="{DD36BF26-A1B6-4753-90B9-F8B615860128}" type="sibTrans" cxnId="{74C7BD20-9633-42F5-89F6-46335E73F625}">
      <dgm:prSet/>
      <dgm:spPr/>
      <dgm:t>
        <a:bodyPr/>
        <a:lstStyle/>
        <a:p>
          <a:endParaRPr lang="fr-FR" sz="1600" b="1">
            <a:solidFill>
              <a:schemeClr val="tx1"/>
            </a:solidFill>
            <a:latin typeface="Corbel" panose="020B0503020204020204" pitchFamily="34" charset="0"/>
          </a:endParaRPr>
        </a:p>
      </dgm:t>
    </dgm:pt>
    <dgm:pt modelId="{1F83CE0A-64A5-451A-B0DF-0ABB9B0ED091}">
      <dgm:prSet phldrT="[Texte]" custT="1"/>
      <dgm:spPr/>
      <dgm:t>
        <a:bodyPr/>
        <a:lstStyle/>
        <a:p>
          <a:r>
            <a: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Collaboration avec les industriels scanners / techniciens SAV</a:t>
          </a:r>
          <a:endParaRPr lang="fr-FR" sz="2000" b="0" dirty="0">
            <a:latin typeface="Calibri" pitchFamily="34" charset="0"/>
            <a:cs typeface="Calibri" pitchFamily="34" charset="0"/>
          </a:endParaRPr>
        </a:p>
      </dgm:t>
    </dgm:pt>
    <dgm:pt modelId="{B9D9FCC5-363B-4220-8AF6-7B227FB2B218}" type="sibTrans" cxnId="{4BA43545-470B-4895-8C66-BB761D1FC30D}">
      <dgm:prSet/>
      <dgm:spPr/>
      <dgm:t>
        <a:bodyPr/>
        <a:lstStyle/>
        <a:p>
          <a:endParaRPr lang="fr-FR" sz="1600" b="1">
            <a:solidFill>
              <a:schemeClr val="tx1"/>
            </a:solidFill>
            <a:latin typeface="Corbel" panose="020B0503020204020204" pitchFamily="34" charset="0"/>
          </a:endParaRPr>
        </a:p>
      </dgm:t>
    </dgm:pt>
    <dgm:pt modelId="{4543D24B-34AD-4628-9F5A-7750060F0204}" type="parTrans" cxnId="{4BA43545-470B-4895-8C66-BB761D1FC30D}">
      <dgm:prSet/>
      <dgm:spPr/>
      <dgm:t>
        <a:bodyPr/>
        <a:lstStyle/>
        <a:p>
          <a:endParaRPr lang="fr-FR" sz="1600" b="1">
            <a:solidFill>
              <a:schemeClr val="tx1"/>
            </a:solidFill>
            <a:latin typeface="Corbel" panose="020B0503020204020204" pitchFamily="34" charset="0"/>
          </a:endParaRPr>
        </a:p>
      </dgm:t>
    </dgm:pt>
    <dgm:pt modelId="{F1B61B87-0ECB-4873-B742-E929E23FE51D}">
      <dgm:prSet/>
      <dgm:spPr/>
      <dgm:t>
        <a:bodyPr/>
        <a:lstStyle/>
        <a:p>
          <a:endParaRPr lang="fr-FR" dirty="0">
            <a:latin typeface="Calibri" pitchFamily="34" charset="0"/>
            <a:cs typeface="Calibri" pitchFamily="34" charset="0"/>
          </a:endParaRPr>
        </a:p>
      </dgm:t>
    </dgm:pt>
    <dgm:pt modelId="{9409AB74-0BBD-4115-8A15-7BC6C8F0CF27}" type="parTrans" cxnId="{B46AD958-B48A-4BE2-A988-59D1F35153DD}">
      <dgm:prSet/>
      <dgm:spPr/>
      <dgm:t>
        <a:bodyPr/>
        <a:lstStyle/>
        <a:p>
          <a:endParaRPr lang="fr-FR"/>
        </a:p>
      </dgm:t>
    </dgm:pt>
    <dgm:pt modelId="{2D9BF512-CD17-4419-9A4D-5DC804AA7B58}" type="sibTrans" cxnId="{B46AD958-B48A-4BE2-A988-59D1F35153DD}">
      <dgm:prSet/>
      <dgm:spPr/>
      <dgm:t>
        <a:bodyPr/>
        <a:lstStyle/>
        <a:p>
          <a:endParaRPr lang="fr-FR"/>
        </a:p>
      </dgm:t>
    </dgm:pt>
    <dgm:pt modelId="{86F5E452-4F21-459F-BFE3-1D491C99686E}">
      <dgm:prSet/>
      <dgm:spPr/>
      <dgm:t>
        <a:bodyPr/>
        <a:lstStyle/>
        <a:p>
          <a:endParaRPr lang="fr-FR" dirty="0">
            <a:latin typeface="Calibri" pitchFamily="34" charset="0"/>
            <a:cs typeface="Calibri" pitchFamily="34" charset="0"/>
          </a:endParaRPr>
        </a:p>
      </dgm:t>
    </dgm:pt>
    <dgm:pt modelId="{BC4B793A-DA1C-490A-8231-2B590CAD4D4A}" type="parTrans" cxnId="{68FF0BB3-4AF8-4195-BDA5-5BEE49D345D8}">
      <dgm:prSet/>
      <dgm:spPr/>
      <dgm:t>
        <a:bodyPr/>
        <a:lstStyle/>
        <a:p>
          <a:endParaRPr lang="fr-FR"/>
        </a:p>
      </dgm:t>
    </dgm:pt>
    <dgm:pt modelId="{D4E9165C-2D9C-4A24-AEE4-0763DAA11356}" type="sibTrans" cxnId="{68FF0BB3-4AF8-4195-BDA5-5BEE49D345D8}">
      <dgm:prSet/>
      <dgm:spPr/>
      <dgm:t>
        <a:bodyPr/>
        <a:lstStyle/>
        <a:p>
          <a:endParaRPr lang="fr-FR"/>
        </a:p>
      </dgm:t>
    </dgm:pt>
    <dgm:pt modelId="{AEA84086-3D7F-4CCE-AEEE-AED46FF02869}">
      <dgm:prSet custT="1"/>
      <dgm:spPr/>
      <dgm:t>
        <a:bodyPr/>
        <a:lstStyle/>
        <a:p>
          <a:r>
            <a:rPr lang="fr-FR" sz="2000" b="0" dirty="0">
              <a:latin typeface="Calibri" panose="020F0502020204030204" pitchFamily="34" charset="0"/>
              <a:cs typeface="Calibri" panose="020F0502020204030204" pitchFamily="34" charset="0"/>
            </a:rPr>
            <a:t>Formation progressive de tous les techniciens</a:t>
          </a:r>
        </a:p>
      </dgm:t>
    </dgm:pt>
    <dgm:pt modelId="{7B2938A8-2FA5-48D6-AA20-49BC46A00B26}" type="sibTrans" cxnId="{48E20820-F9B5-4C45-8F31-4770530542C4}">
      <dgm:prSet/>
      <dgm:spPr/>
      <dgm:t>
        <a:bodyPr/>
        <a:lstStyle/>
        <a:p>
          <a:endParaRPr lang="fr-FR" sz="1600" b="1">
            <a:solidFill>
              <a:schemeClr val="tx1"/>
            </a:solidFill>
            <a:latin typeface="Corbel" panose="020B0503020204020204" pitchFamily="34" charset="0"/>
          </a:endParaRPr>
        </a:p>
      </dgm:t>
    </dgm:pt>
    <dgm:pt modelId="{CB70D12C-E76F-4C89-A348-0E80FDD18B53}" type="parTrans" cxnId="{48E20820-F9B5-4C45-8F31-4770530542C4}">
      <dgm:prSet/>
      <dgm:spPr/>
      <dgm:t>
        <a:bodyPr/>
        <a:lstStyle/>
        <a:p>
          <a:endParaRPr lang="fr-FR" sz="1600" b="1">
            <a:solidFill>
              <a:schemeClr val="tx1"/>
            </a:solidFill>
            <a:latin typeface="Corbel" panose="020B0503020204020204" pitchFamily="34" charset="0"/>
          </a:endParaRPr>
        </a:p>
      </dgm:t>
    </dgm:pt>
    <dgm:pt modelId="{AEA1BBF8-5137-4A02-A5A9-860A25357F39}">
      <dgm:prSet custT="1"/>
      <dgm:spPr/>
      <dgm:t>
        <a:bodyPr/>
        <a:lstStyle/>
        <a:p>
          <a:r>
            <a:rPr lang="fr-F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Technicien référent en imagerie / numérisation</a:t>
          </a:r>
          <a:endParaRPr lang="fr-FR" sz="2000" b="0" dirty="0">
            <a:latin typeface="Calibri" pitchFamily="34" charset="0"/>
            <a:cs typeface="Calibri" pitchFamily="34" charset="0"/>
          </a:endParaRPr>
        </a:p>
      </dgm:t>
    </dgm:pt>
    <dgm:pt modelId="{8151C9EB-AD04-4F10-B5CB-7C924F367265}" type="sibTrans" cxnId="{89DEE990-1D55-4C5F-9F1A-BB2A63620009}">
      <dgm:prSet/>
      <dgm:spPr/>
      <dgm:t>
        <a:bodyPr/>
        <a:lstStyle/>
        <a:p>
          <a:endParaRPr lang="fr-FR" sz="1600" b="1">
            <a:solidFill>
              <a:schemeClr val="tx1"/>
            </a:solidFill>
            <a:latin typeface="Corbel" panose="020B0503020204020204" pitchFamily="34" charset="0"/>
          </a:endParaRPr>
        </a:p>
      </dgm:t>
    </dgm:pt>
    <dgm:pt modelId="{0481E7AA-9762-44C7-9BD7-D02FD16A4BF1}" type="parTrans" cxnId="{89DEE990-1D55-4C5F-9F1A-BB2A63620009}">
      <dgm:prSet/>
      <dgm:spPr/>
      <dgm:t>
        <a:bodyPr/>
        <a:lstStyle/>
        <a:p>
          <a:endParaRPr lang="fr-FR" sz="1600" b="1">
            <a:solidFill>
              <a:schemeClr val="tx1"/>
            </a:solidFill>
            <a:latin typeface="Corbel" panose="020B0503020204020204" pitchFamily="34" charset="0"/>
          </a:endParaRPr>
        </a:p>
      </dgm:t>
    </dgm:pt>
    <dgm:pt modelId="{A6FF2BA9-3A52-42F3-BC45-F7D74A713259}">
      <dgm:prSet/>
      <dgm:spPr>
        <a:solidFill>
          <a:srgbClr val="CCECFF">
            <a:alpha val="90000"/>
          </a:srgbClr>
        </a:solidFill>
      </dgm:spPr>
      <dgm:t>
        <a:bodyPr/>
        <a:lstStyle/>
        <a:p>
          <a:endParaRPr lang="fr-FR" dirty="0"/>
        </a:p>
      </dgm:t>
    </dgm:pt>
    <dgm:pt modelId="{034C33DE-53C5-4512-984B-8D5B7F3C58A4}" type="parTrans" cxnId="{7C751415-4C56-43F2-BEE1-3065D73DDE3F}">
      <dgm:prSet/>
      <dgm:spPr/>
      <dgm:t>
        <a:bodyPr/>
        <a:lstStyle/>
        <a:p>
          <a:endParaRPr lang="fr-FR"/>
        </a:p>
      </dgm:t>
    </dgm:pt>
    <dgm:pt modelId="{336D7E84-7F0D-49B7-8DD0-A8C47A46D9F0}" type="sibTrans" cxnId="{7C751415-4C56-43F2-BEE1-3065D73DDE3F}">
      <dgm:prSet/>
      <dgm:spPr/>
      <dgm:t>
        <a:bodyPr/>
        <a:lstStyle/>
        <a:p>
          <a:endParaRPr lang="fr-FR"/>
        </a:p>
      </dgm:t>
    </dgm:pt>
    <dgm:pt modelId="{D9E8551B-82D3-43E6-BEFD-2C030937D06C}">
      <dgm:prSet custT="1"/>
      <dgm:spPr/>
      <dgm:t>
        <a:bodyPr/>
        <a:lstStyle/>
        <a:p>
          <a:r>
            <a:rPr lang="fr-FR" sz="2000" dirty="0">
              <a:latin typeface="Calibri" panose="020F0502020204030204" pitchFamily="34" charset="0"/>
            </a:rPr>
            <a:t>Rendu feuilles demande + feuilles ‟paillasse”</a:t>
          </a:r>
        </a:p>
      </dgm:t>
    </dgm:pt>
    <dgm:pt modelId="{E1A20733-7180-4D82-BE1D-D87275221E17}" type="sibTrans" cxnId="{93236623-A482-4571-A84D-C819BBFD9622}">
      <dgm:prSet/>
      <dgm:spPr/>
      <dgm:t>
        <a:bodyPr/>
        <a:lstStyle/>
        <a:p>
          <a:endParaRPr lang="fr-FR"/>
        </a:p>
      </dgm:t>
    </dgm:pt>
    <dgm:pt modelId="{FAA40E06-CED5-4B84-81F7-00D0D7359903}" type="parTrans" cxnId="{93236623-A482-4571-A84D-C819BBFD9622}">
      <dgm:prSet/>
      <dgm:spPr/>
      <dgm:t>
        <a:bodyPr/>
        <a:lstStyle/>
        <a:p>
          <a:endParaRPr lang="fr-FR"/>
        </a:p>
      </dgm:t>
    </dgm:pt>
    <dgm:pt modelId="{D168A8BB-2D0E-4050-A62F-CF6C05EFAB64}" type="pres">
      <dgm:prSet presAssocID="{001D464D-ECB6-4462-BB3B-B9869A65D7F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E862A4D-1F05-4B01-AAD5-F7FCE1C926D4}" type="pres">
      <dgm:prSet presAssocID="{5D52802A-2223-4C5F-BD4C-2C5BB0AF497D}" presName="parentLin" presStyleCnt="0"/>
      <dgm:spPr/>
    </dgm:pt>
    <dgm:pt modelId="{13969610-630B-44D3-9CA9-6860CF38208C}" type="pres">
      <dgm:prSet presAssocID="{5D52802A-2223-4C5F-BD4C-2C5BB0AF497D}" presName="parentLeftMargin" presStyleLbl="node1" presStyleIdx="0" presStyleCnt="7"/>
      <dgm:spPr/>
      <dgm:t>
        <a:bodyPr/>
        <a:lstStyle/>
        <a:p>
          <a:endParaRPr lang="fr-FR"/>
        </a:p>
      </dgm:t>
    </dgm:pt>
    <dgm:pt modelId="{862098FC-2155-49E0-B1CF-96CE28C2F192}" type="pres">
      <dgm:prSet presAssocID="{5D52802A-2223-4C5F-BD4C-2C5BB0AF497D}" presName="parentText" presStyleLbl="node1" presStyleIdx="0" presStyleCnt="7" custScaleX="142857" custScaleY="12794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33DC5BF-2688-4880-ABF8-6D58780A33BD}" type="pres">
      <dgm:prSet presAssocID="{5D52802A-2223-4C5F-BD4C-2C5BB0AF497D}" presName="negativeSpace" presStyleCnt="0"/>
      <dgm:spPr/>
    </dgm:pt>
    <dgm:pt modelId="{0BC95AFB-6BCE-446F-99ED-BD5D4F793554}" type="pres">
      <dgm:prSet presAssocID="{5D52802A-2223-4C5F-BD4C-2C5BB0AF497D}" presName="childText" presStyleLbl="conFgAcc1" presStyleIdx="0" presStyleCnt="7">
        <dgm:presLayoutVars>
          <dgm:bulletEnabled val="1"/>
        </dgm:presLayoutVars>
      </dgm:prSet>
      <dgm:spPr/>
    </dgm:pt>
    <dgm:pt modelId="{569E394B-999D-4002-B8E8-2B80C6E86AF5}" type="pres">
      <dgm:prSet presAssocID="{2BD77B28-67CF-43FB-95B8-DDBD98B0E5A2}" presName="spaceBetweenRectangles" presStyleCnt="0"/>
      <dgm:spPr/>
    </dgm:pt>
    <dgm:pt modelId="{A621BF49-CF05-48F0-B52F-64E7CE13ACED}" type="pres">
      <dgm:prSet presAssocID="{C6BC52CA-F697-4A73-8745-31DA6E3E901F}" presName="parentLin" presStyleCnt="0"/>
      <dgm:spPr/>
    </dgm:pt>
    <dgm:pt modelId="{9CA247AF-4053-4B65-85AF-820AFC65735C}" type="pres">
      <dgm:prSet presAssocID="{C6BC52CA-F697-4A73-8745-31DA6E3E901F}" presName="parentLeftMargin" presStyleLbl="node1" presStyleIdx="0" presStyleCnt="7"/>
      <dgm:spPr/>
      <dgm:t>
        <a:bodyPr/>
        <a:lstStyle/>
        <a:p>
          <a:endParaRPr lang="fr-FR"/>
        </a:p>
      </dgm:t>
    </dgm:pt>
    <dgm:pt modelId="{7C031A01-1D84-4674-8F3E-2FB8374E5542}" type="pres">
      <dgm:prSet presAssocID="{C6BC52CA-F697-4A73-8745-31DA6E3E901F}" presName="parentText" presStyleLbl="node1" presStyleIdx="1" presStyleCnt="7" custScaleX="142857" custScaleY="111588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B8CA533-4D7A-4E9E-BE18-C4BC33C2EB65}" type="pres">
      <dgm:prSet presAssocID="{C6BC52CA-F697-4A73-8745-31DA6E3E901F}" presName="negativeSpace" presStyleCnt="0"/>
      <dgm:spPr/>
    </dgm:pt>
    <dgm:pt modelId="{343A8A23-E867-48A3-912F-D77118A72AC9}" type="pres">
      <dgm:prSet presAssocID="{C6BC52CA-F697-4A73-8745-31DA6E3E901F}" presName="childText" presStyleLbl="conFgAcc1" presStyleIdx="1" presStyleCnt="7">
        <dgm:presLayoutVars>
          <dgm:bulletEnabled val="1"/>
        </dgm:presLayoutVars>
      </dgm:prSet>
      <dgm:spPr/>
    </dgm:pt>
    <dgm:pt modelId="{D44AD8C1-F75F-4FED-AA86-75BC4BD350F8}" type="pres">
      <dgm:prSet presAssocID="{DD36BF26-A1B6-4753-90B9-F8B615860128}" presName="spaceBetweenRectangles" presStyleCnt="0"/>
      <dgm:spPr/>
    </dgm:pt>
    <dgm:pt modelId="{BA3F905B-A4BF-4932-A9B2-884B517F61CA}" type="pres">
      <dgm:prSet presAssocID="{7234C0B8-1B17-4C36-B94D-B2BA466BA813}" presName="parentLin" presStyleCnt="0"/>
      <dgm:spPr/>
    </dgm:pt>
    <dgm:pt modelId="{2B13A0C3-1460-40FE-8B68-80E6D2BBDB2A}" type="pres">
      <dgm:prSet presAssocID="{7234C0B8-1B17-4C36-B94D-B2BA466BA813}" presName="parentLeftMargin" presStyleLbl="node1" presStyleIdx="1" presStyleCnt="7"/>
      <dgm:spPr/>
      <dgm:t>
        <a:bodyPr/>
        <a:lstStyle/>
        <a:p>
          <a:endParaRPr lang="fr-FR"/>
        </a:p>
      </dgm:t>
    </dgm:pt>
    <dgm:pt modelId="{0A468680-9275-4D26-B386-CFCC6157D024}" type="pres">
      <dgm:prSet presAssocID="{7234C0B8-1B17-4C36-B94D-B2BA466BA813}" presName="parentText" presStyleLbl="node1" presStyleIdx="2" presStyleCnt="7" custScaleX="142857" custScaleY="111588" custLinFactNeighborX="515" custLinFactNeighborY="1418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9C49A2B-8651-432C-B915-A219D481E28E}" type="pres">
      <dgm:prSet presAssocID="{7234C0B8-1B17-4C36-B94D-B2BA466BA813}" presName="negativeSpace" presStyleCnt="0"/>
      <dgm:spPr/>
    </dgm:pt>
    <dgm:pt modelId="{A4C561F9-4F7C-4C3A-916E-E97A003CD691}" type="pres">
      <dgm:prSet presAssocID="{7234C0B8-1B17-4C36-B94D-B2BA466BA813}" presName="childText" presStyleLbl="conFgAcc1" presStyleIdx="2" presStyleCnt="7">
        <dgm:presLayoutVars>
          <dgm:bulletEnabled val="1"/>
        </dgm:presLayoutVars>
      </dgm:prSet>
      <dgm:spPr/>
    </dgm:pt>
    <dgm:pt modelId="{444625A4-D46D-4B97-9D52-C056BF326675}" type="pres">
      <dgm:prSet presAssocID="{9B5613F6-2E1C-4A1D-BA66-B035DD831DC8}" presName="spaceBetweenRectangles" presStyleCnt="0"/>
      <dgm:spPr/>
    </dgm:pt>
    <dgm:pt modelId="{464FC3E7-2EC3-4125-812B-37326A3ED6A2}" type="pres">
      <dgm:prSet presAssocID="{1F83CE0A-64A5-451A-B0DF-0ABB9B0ED091}" presName="parentLin" presStyleCnt="0"/>
      <dgm:spPr/>
    </dgm:pt>
    <dgm:pt modelId="{7E66F0A2-12E5-4853-B614-9842FB9CC2ED}" type="pres">
      <dgm:prSet presAssocID="{1F83CE0A-64A5-451A-B0DF-0ABB9B0ED091}" presName="parentLeftMargin" presStyleLbl="node1" presStyleIdx="2" presStyleCnt="7"/>
      <dgm:spPr/>
      <dgm:t>
        <a:bodyPr/>
        <a:lstStyle/>
        <a:p>
          <a:endParaRPr lang="fr-FR"/>
        </a:p>
      </dgm:t>
    </dgm:pt>
    <dgm:pt modelId="{B9671CE5-134E-43E9-8D9F-11EE08AA19E1}" type="pres">
      <dgm:prSet presAssocID="{1F83CE0A-64A5-451A-B0DF-0ABB9B0ED091}" presName="parentText" presStyleLbl="node1" presStyleIdx="3" presStyleCnt="7" custScaleX="142857" custScaleY="123211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0820922-6165-4244-9016-38FDADF082A1}" type="pres">
      <dgm:prSet presAssocID="{1F83CE0A-64A5-451A-B0DF-0ABB9B0ED091}" presName="negativeSpace" presStyleCnt="0"/>
      <dgm:spPr/>
    </dgm:pt>
    <dgm:pt modelId="{B4B8B969-E5E0-41A1-B572-3B5208E841D2}" type="pres">
      <dgm:prSet presAssocID="{1F83CE0A-64A5-451A-B0DF-0ABB9B0ED091}" presName="childText" presStyleLbl="conFgAcc1" presStyleIdx="3" presStyleCnt="7" custFlipVert="1" custScaleY="4816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803FF9F-0A4C-4FA9-8535-6250435E5D78}" type="pres">
      <dgm:prSet presAssocID="{B9D9FCC5-363B-4220-8AF6-7B227FB2B218}" presName="spaceBetweenRectangles" presStyleCnt="0"/>
      <dgm:spPr/>
    </dgm:pt>
    <dgm:pt modelId="{305BEFE0-9EA1-427B-90C8-110F5C9C5AF3}" type="pres">
      <dgm:prSet presAssocID="{AEA1BBF8-5137-4A02-A5A9-860A25357F39}" presName="parentLin" presStyleCnt="0"/>
      <dgm:spPr/>
    </dgm:pt>
    <dgm:pt modelId="{F6CB97CD-1662-4177-98FD-1106548C735C}" type="pres">
      <dgm:prSet presAssocID="{AEA1BBF8-5137-4A02-A5A9-860A25357F39}" presName="parentLeftMargin" presStyleLbl="node1" presStyleIdx="3" presStyleCnt="7"/>
      <dgm:spPr/>
      <dgm:t>
        <a:bodyPr/>
        <a:lstStyle/>
        <a:p>
          <a:endParaRPr lang="fr-FR"/>
        </a:p>
      </dgm:t>
    </dgm:pt>
    <dgm:pt modelId="{3D4C51EA-5C83-4D54-9400-590FD040AC4D}" type="pres">
      <dgm:prSet presAssocID="{AEA1BBF8-5137-4A02-A5A9-860A25357F39}" presName="parentText" presStyleLbl="node1" presStyleIdx="4" presStyleCnt="7" custScaleX="142857" custScaleY="111588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15BB2CE-FC16-446B-B9AB-A35C0EFFAD98}" type="pres">
      <dgm:prSet presAssocID="{AEA1BBF8-5137-4A02-A5A9-860A25357F39}" presName="negativeSpace" presStyleCnt="0"/>
      <dgm:spPr/>
    </dgm:pt>
    <dgm:pt modelId="{F290BBD4-930C-4C1A-AAF5-5538A37A5F52}" type="pres">
      <dgm:prSet presAssocID="{AEA1BBF8-5137-4A02-A5A9-860A25357F39}" presName="childText" presStyleLbl="conFgAcc1" presStyleIdx="4" presStyleCnt="7">
        <dgm:presLayoutVars>
          <dgm:bulletEnabled val="1"/>
        </dgm:presLayoutVars>
      </dgm:prSet>
      <dgm:spPr>
        <a:solidFill>
          <a:srgbClr val="CCECFF">
            <a:alpha val="90000"/>
          </a:srgbClr>
        </a:solidFill>
      </dgm:spPr>
    </dgm:pt>
    <dgm:pt modelId="{FF987B38-8DC5-42A7-BF4E-75783A2473A1}" type="pres">
      <dgm:prSet presAssocID="{8151C9EB-AD04-4F10-B5CB-7C924F367265}" presName="spaceBetweenRectangles" presStyleCnt="0"/>
      <dgm:spPr/>
    </dgm:pt>
    <dgm:pt modelId="{16444FC1-5CD7-4D16-8D25-40EAFEF40620}" type="pres">
      <dgm:prSet presAssocID="{AEA84086-3D7F-4CCE-AEEE-AED46FF02869}" presName="parentLin" presStyleCnt="0"/>
      <dgm:spPr/>
    </dgm:pt>
    <dgm:pt modelId="{612C556C-4B61-4273-8F8A-755E608B0505}" type="pres">
      <dgm:prSet presAssocID="{AEA84086-3D7F-4CCE-AEEE-AED46FF02869}" presName="parentLeftMargin" presStyleLbl="node1" presStyleIdx="4" presStyleCnt="7"/>
      <dgm:spPr/>
      <dgm:t>
        <a:bodyPr/>
        <a:lstStyle/>
        <a:p>
          <a:endParaRPr lang="fr-FR"/>
        </a:p>
      </dgm:t>
    </dgm:pt>
    <dgm:pt modelId="{9BA53C31-47BB-43C4-960F-DA0EB04D9DB4}" type="pres">
      <dgm:prSet presAssocID="{AEA84086-3D7F-4CCE-AEEE-AED46FF02869}" presName="parentText" presStyleLbl="node1" presStyleIdx="5" presStyleCnt="7" custScaleX="142857" custScaleY="103367" custLinFactNeighborX="515" custLinFactNeighborY="1418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61572B5-92B5-4C4D-B4C0-B92A16E338ED}" type="pres">
      <dgm:prSet presAssocID="{AEA84086-3D7F-4CCE-AEEE-AED46FF02869}" presName="negativeSpace" presStyleCnt="0"/>
      <dgm:spPr/>
    </dgm:pt>
    <dgm:pt modelId="{587B973D-64F7-49A1-9F20-B112EA9552B5}" type="pres">
      <dgm:prSet presAssocID="{AEA84086-3D7F-4CCE-AEEE-AED46FF02869}" presName="childText" presStyleLbl="conFgAcc1" presStyleIdx="5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8311A45-452F-4980-B5F1-1AEB3B401F7C}" type="pres">
      <dgm:prSet presAssocID="{7B2938A8-2FA5-48D6-AA20-49BC46A00B26}" presName="spaceBetweenRectangles" presStyleCnt="0"/>
      <dgm:spPr/>
    </dgm:pt>
    <dgm:pt modelId="{9D157C57-FF01-457F-9505-32D1A1C9FD9B}" type="pres">
      <dgm:prSet presAssocID="{D9E8551B-82D3-43E6-BEFD-2C030937D06C}" presName="parentLin" presStyleCnt="0"/>
      <dgm:spPr/>
    </dgm:pt>
    <dgm:pt modelId="{80EED4A2-5381-4565-81B6-78E24B849BB4}" type="pres">
      <dgm:prSet presAssocID="{D9E8551B-82D3-43E6-BEFD-2C030937D06C}" presName="parentLeftMargin" presStyleLbl="node1" presStyleIdx="5" presStyleCnt="7"/>
      <dgm:spPr/>
      <dgm:t>
        <a:bodyPr/>
        <a:lstStyle/>
        <a:p>
          <a:endParaRPr lang="fr-FR"/>
        </a:p>
      </dgm:t>
    </dgm:pt>
    <dgm:pt modelId="{FFB1865E-957D-4AF5-BC38-84A74731A758}" type="pres">
      <dgm:prSet presAssocID="{D9E8551B-82D3-43E6-BEFD-2C030937D06C}" presName="parentText" presStyleLbl="node1" presStyleIdx="6" presStyleCnt="7" custScaleX="141615" custScaleY="109112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7789682-46B1-4152-9ABB-CA8484AE3633}" type="pres">
      <dgm:prSet presAssocID="{D9E8551B-82D3-43E6-BEFD-2C030937D06C}" presName="negativeSpace" presStyleCnt="0"/>
      <dgm:spPr/>
    </dgm:pt>
    <dgm:pt modelId="{F22ECE62-84D2-4501-9069-8BEA74A93291}" type="pres">
      <dgm:prSet presAssocID="{D9E8551B-82D3-43E6-BEFD-2C030937D06C}" presName="childText" presStyleLbl="conFgAcc1" presStyleIdx="6" presStyleCnt="7">
        <dgm:presLayoutVars>
          <dgm:bulletEnabled val="1"/>
        </dgm:presLayoutVars>
      </dgm:prSet>
      <dgm:spPr>
        <a:solidFill>
          <a:srgbClr val="CCECFF">
            <a:alpha val="90000"/>
          </a:srgbClr>
        </a:solidFill>
      </dgm:spPr>
    </dgm:pt>
  </dgm:ptLst>
  <dgm:cxnLst>
    <dgm:cxn modelId="{46072D11-BC4F-4077-BDBF-65CD6AD17C45}" type="presOf" srcId="{C6BC52CA-F697-4A73-8745-31DA6E3E901F}" destId="{9CA247AF-4053-4B65-85AF-820AFC65735C}" srcOrd="0" destOrd="0" presId="urn:microsoft.com/office/officeart/2005/8/layout/list1"/>
    <dgm:cxn modelId="{89DEE990-1D55-4C5F-9F1A-BB2A63620009}" srcId="{001D464D-ECB6-4462-BB3B-B9869A65D7FD}" destId="{AEA1BBF8-5137-4A02-A5A9-860A25357F39}" srcOrd="4" destOrd="0" parTransId="{0481E7AA-9762-44C7-9BD7-D02FD16A4BF1}" sibTransId="{8151C9EB-AD04-4F10-B5CB-7C924F367265}"/>
    <dgm:cxn modelId="{B436F46D-E35D-46A0-9E37-A7565B35B858}" type="presOf" srcId="{AEA84086-3D7F-4CCE-AEEE-AED46FF02869}" destId="{9BA53C31-47BB-43C4-960F-DA0EB04D9DB4}" srcOrd="1" destOrd="0" presId="urn:microsoft.com/office/officeart/2005/8/layout/list1"/>
    <dgm:cxn modelId="{EDFDF894-8676-40F6-B0B3-A5E480DD09DB}" type="presOf" srcId="{001D464D-ECB6-4462-BB3B-B9869A65D7FD}" destId="{D168A8BB-2D0E-4050-A62F-CF6C05EFAB64}" srcOrd="0" destOrd="0" presId="urn:microsoft.com/office/officeart/2005/8/layout/list1"/>
    <dgm:cxn modelId="{2EB48B84-2CEF-4D35-96A0-5AFFDDA595B8}" type="presOf" srcId="{5D52802A-2223-4C5F-BD4C-2C5BB0AF497D}" destId="{13969610-630B-44D3-9CA9-6860CF38208C}" srcOrd="0" destOrd="0" presId="urn:microsoft.com/office/officeart/2005/8/layout/list1"/>
    <dgm:cxn modelId="{42CB081E-8EE6-4B1F-BEAD-5E69363A57C3}" type="presOf" srcId="{1F83CE0A-64A5-451A-B0DF-0ABB9B0ED091}" destId="{7E66F0A2-12E5-4853-B614-9842FB9CC2ED}" srcOrd="0" destOrd="0" presId="urn:microsoft.com/office/officeart/2005/8/layout/list1"/>
    <dgm:cxn modelId="{BE42BF76-690D-4A08-8EBE-3EF45DCF8189}" type="presOf" srcId="{7234C0B8-1B17-4C36-B94D-B2BA466BA813}" destId="{0A468680-9275-4D26-B386-CFCC6157D024}" srcOrd="1" destOrd="0" presId="urn:microsoft.com/office/officeart/2005/8/layout/list1"/>
    <dgm:cxn modelId="{5570B12F-BFFE-4174-9DAB-CABA64C92286}" type="presOf" srcId="{F1B61B87-0ECB-4873-B742-E929E23FE51D}" destId="{B4B8B969-E5E0-41A1-B572-3B5208E841D2}" srcOrd="0" destOrd="1" presId="urn:microsoft.com/office/officeart/2005/8/layout/list1"/>
    <dgm:cxn modelId="{9A654340-38D6-4B0A-9423-EFA71838FA46}" type="presOf" srcId="{D9E8551B-82D3-43E6-BEFD-2C030937D06C}" destId="{80EED4A2-5381-4565-81B6-78E24B849BB4}" srcOrd="0" destOrd="0" presId="urn:microsoft.com/office/officeart/2005/8/layout/list1"/>
    <dgm:cxn modelId="{1171B37D-08E3-419C-8E8C-86C97DB1746D}" type="presOf" srcId="{7234C0B8-1B17-4C36-B94D-B2BA466BA813}" destId="{2B13A0C3-1460-40FE-8B68-80E6D2BBDB2A}" srcOrd="0" destOrd="0" presId="urn:microsoft.com/office/officeart/2005/8/layout/list1"/>
    <dgm:cxn modelId="{EA959B61-0968-47F5-8829-6A170C0A44A0}" type="presOf" srcId="{86F5E452-4F21-459F-BFE3-1D491C99686E}" destId="{B4B8B969-E5E0-41A1-B572-3B5208E841D2}" srcOrd="0" destOrd="0" presId="urn:microsoft.com/office/officeart/2005/8/layout/list1"/>
    <dgm:cxn modelId="{A13826DB-339C-440E-8338-9D1186862001}" type="presOf" srcId="{1F83CE0A-64A5-451A-B0DF-0ABB9B0ED091}" destId="{B9671CE5-134E-43E9-8D9F-11EE08AA19E1}" srcOrd="1" destOrd="0" presId="urn:microsoft.com/office/officeart/2005/8/layout/list1"/>
    <dgm:cxn modelId="{B46AD958-B48A-4BE2-A988-59D1F35153DD}" srcId="{1F83CE0A-64A5-451A-B0DF-0ABB9B0ED091}" destId="{F1B61B87-0ECB-4873-B742-E929E23FE51D}" srcOrd="1" destOrd="0" parTransId="{9409AB74-0BBD-4115-8A15-7BC6C8F0CF27}" sibTransId="{2D9BF512-CD17-4419-9A4D-5DC804AA7B58}"/>
    <dgm:cxn modelId="{385F6334-63DB-44CF-A31E-8D92F668298C}" type="presOf" srcId="{D9E8551B-82D3-43E6-BEFD-2C030937D06C}" destId="{FFB1865E-957D-4AF5-BC38-84A74731A758}" srcOrd="1" destOrd="0" presId="urn:microsoft.com/office/officeart/2005/8/layout/list1"/>
    <dgm:cxn modelId="{08C3CD72-69B6-40D7-A4C3-5ED1F44A95ED}" srcId="{001D464D-ECB6-4462-BB3B-B9869A65D7FD}" destId="{7234C0B8-1B17-4C36-B94D-B2BA466BA813}" srcOrd="2" destOrd="0" parTransId="{DC44DB37-5E33-4257-BE93-973B09103DB2}" sibTransId="{9B5613F6-2E1C-4A1D-BA66-B035DD831DC8}"/>
    <dgm:cxn modelId="{0AFF92F5-00E7-45AB-964C-5BFF7C03F80E}" type="presOf" srcId="{AEA84086-3D7F-4CCE-AEEE-AED46FF02869}" destId="{612C556C-4B61-4273-8F8A-755E608B0505}" srcOrd="0" destOrd="0" presId="urn:microsoft.com/office/officeart/2005/8/layout/list1"/>
    <dgm:cxn modelId="{68FF0BB3-4AF8-4195-BDA5-5BEE49D345D8}" srcId="{1F83CE0A-64A5-451A-B0DF-0ABB9B0ED091}" destId="{86F5E452-4F21-459F-BFE3-1D491C99686E}" srcOrd="0" destOrd="0" parTransId="{BC4B793A-DA1C-490A-8231-2B590CAD4D4A}" sibTransId="{D4E9165C-2D9C-4A24-AEE4-0763DAA11356}"/>
    <dgm:cxn modelId="{F126F282-D8FB-45FF-B408-556480790F91}" type="presOf" srcId="{AEA1BBF8-5137-4A02-A5A9-860A25357F39}" destId="{3D4C51EA-5C83-4D54-9400-590FD040AC4D}" srcOrd="1" destOrd="0" presId="urn:microsoft.com/office/officeart/2005/8/layout/list1"/>
    <dgm:cxn modelId="{CA5EF7DE-6E92-4B1C-A811-CC31A93977A3}" type="presOf" srcId="{C6BC52CA-F697-4A73-8745-31DA6E3E901F}" destId="{7C031A01-1D84-4674-8F3E-2FB8374E5542}" srcOrd="1" destOrd="0" presId="urn:microsoft.com/office/officeart/2005/8/layout/list1"/>
    <dgm:cxn modelId="{A1241E25-A693-467C-B12F-F90509B343B6}" srcId="{001D464D-ECB6-4462-BB3B-B9869A65D7FD}" destId="{5D52802A-2223-4C5F-BD4C-2C5BB0AF497D}" srcOrd="0" destOrd="0" parTransId="{FCF2BF75-70B4-4960-84C7-7DD9D446EF87}" sibTransId="{2BD77B28-67CF-43FB-95B8-DDBD98B0E5A2}"/>
    <dgm:cxn modelId="{93236623-A482-4571-A84D-C819BBFD9622}" srcId="{001D464D-ECB6-4462-BB3B-B9869A65D7FD}" destId="{D9E8551B-82D3-43E6-BEFD-2C030937D06C}" srcOrd="6" destOrd="0" parTransId="{FAA40E06-CED5-4B84-81F7-00D0D7359903}" sibTransId="{E1A20733-7180-4D82-BE1D-D87275221E17}"/>
    <dgm:cxn modelId="{9973F84C-0B1B-4835-B267-7620CFAEB39C}" type="presOf" srcId="{A6FF2BA9-3A52-42F3-BC45-F7D74A713259}" destId="{587B973D-64F7-49A1-9F20-B112EA9552B5}" srcOrd="0" destOrd="0" presId="urn:microsoft.com/office/officeart/2005/8/layout/list1"/>
    <dgm:cxn modelId="{0EF0466A-F338-40C7-AFCC-FDB5BF2ADDD3}" type="presOf" srcId="{5D52802A-2223-4C5F-BD4C-2C5BB0AF497D}" destId="{862098FC-2155-49E0-B1CF-96CE28C2F192}" srcOrd="1" destOrd="0" presId="urn:microsoft.com/office/officeart/2005/8/layout/list1"/>
    <dgm:cxn modelId="{48E20820-F9B5-4C45-8F31-4770530542C4}" srcId="{001D464D-ECB6-4462-BB3B-B9869A65D7FD}" destId="{AEA84086-3D7F-4CCE-AEEE-AED46FF02869}" srcOrd="5" destOrd="0" parTransId="{CB70D12C-E76F-4C89-A348-0E80FDD18B53}" sibTransId="{7B2938A8-2FA5-48D6-AA20-49BC46A00B26}"/>
    <dgm:cxn modelId="{74C7BD20-9633-42F5-89F6-46335E73F625}" srcId="{001D464D-ECB6-4462-BB3B-B9869A65D7FD}" destId="{C6BC52CA-F697-4A73-8745-31DA6E3E901F}" srcOrd="1" destOrd="0" parTransId="{58041C44-1F07-43C6-AC8A-0A0D53246861}" sibTransId="{DD36BF26-A1B6-4753-90B9-F8B615860128}"/>
    <dgm:cxn modelId="{7C751415-4C56-43F2-BEE1-3065D73DDE3F}" srcId="{AEA84086-3D7F-4CCE-AEEE-AED46FF02869}" destId="{A6FF2BA9-3A52-42F3-BC45-F7D74A713259}" srcOrd="0" destOrd="0" parTransId="{034C33DE-53C5-4512-984B-8D5B7F3C58A4}" sibTransId="{336D7E84-7F0D-49B7-8DD0-A8C47A46D9F0}"/>
    <dgm:cxn modelId="{D45BDF69-094A-4335-9AD7-C8A751BDD17F}" type="presOf" srcId="{AEA1BBF8-5137-4A02-A5A9-860A25357F39}" destId="{F6CB97CD-1662-4177-98FD-1106548C735C}" srcOrd="0" destOrd="0" presId="urn:microsoft.com/office/officeart/2005/8/layout/list1"/>
    <dgm:cxn modelId="{4BA43545-470B-4895-8C66-BB761D1FC30D}" srcId="{001D464D-ECB6-4462-BB3B-B9869A65D7FD}" destId="{1F83CE0A-64A5-451A-B0DF-0ABB9B0ED091}" srcOrd="3" destOrd="0" parTransId="{4543D24B-34AD-4628-9F5A-7750060F0204}" sibTransId="{B9D9FCC5-363B-4220-8AF6-7B227FB2B218}"/>
    <dgm:cxn modelId="{26A1005F-0D1E-48EF-8F20-3E81E62CE278}" type="presParOf" srcId="{D168A8BB-2D0E-4050-A62F-CF6C05EFAB64}" destId="{7E862A4D-1F05-4B01-AAD5-F7FCE1C926D4}" srcOrd="0" destOrd="0" presId="urn:microsoft.com/office/officeart/2005/8/layout/list1"/>
    <dgm:cxn modelId="{E39BC677-7E05-49CD-924F-EADCEB6DC756}" type="presParOf" srcId="{7E862A4D-1F05-4B01-AAD5-F7FCE1C926D4}" destId="{13969610-630B-44D3-9CA9-6860CF38208C}" srcOrd="0" destOrd="0" presId="urn:microsoft.com/office/officeart/2005/8/layout/list1"/>
    <dgm:cxn modelId="{D8AAC088-1718-4AAA-8114-98488E2A83F8}" type="presParOf" srcId="{7E862A4D-1F05-4B01-AAD5-F7FCE1C926D4}" destId="{862098FC-2155-49E0-B1CF-96CE28C2F192}" srcOrd="1" destOrd="0" presId="urn:microsoft.com/office/officeart/2005/8/layout/list1"/>
    <dgm:cxn modelId="{9D496C18-11F9-489D-956A-38E9485393AE}" type="presParOf" srcId="{D168A8BB-2D0E-4050-A62F-CF6C05EFAB64}" destId="{C33DC5BF-2688-4880-ABF8-6D58780A33BD}" srcOrd="1" destOrd="0" presId="urn:microsoft.com/office/officeart/2005/8/layout/list1"/>
    <dgm:cxn modelId="{ECE103AD-DE32-4269-809A-DDF628CA6EC0}" type="presParOf" srcId="{D168A8BB-2D0E-4050-A62F-CF6C05EFAB64}" destId="{0BC95AFB-6BCE-446F-99ED-BD5D4F793554}" srcOrd="2" destOrd="0" presId="urn:microsoft.com/office/officeart/2005/8/layout/list1"/>
    <dgm:cxn modelId="{F49A2C3E-480F-4664-B05D-94103E5CED05}" type="presParOf" srcId="{D168A8BB-2D0E-4050-A62F-CF6C05EFAB64}" destId="{569E394B-999D-4002-B8E8-2B80C6E86AF5}" srcOrd="3" destOrd="0" presId="urn:microsoft.com/office/officeart/2005/8/layout/list1"/>
    <dgm:cxn modelId="{5C81AAD1-591E-42B7-8032-E00C38D489BE}" type="presParOf" srcId="{D168A8BB-2D0E-4050-A62F-CF6C05EFAB64}" destId="{A621BF49-CF05-48F0-B52F-64E7CE13ACED}" srcOrd="4" destOrd="0" presId="urn:microsoft.com/office/officeart/2005/8/layout/list1"/>
    <dgm:cxn modelId="{1952AE98-87AE-414B-86B7-8AEE8D0EC013}" type="presParOf" srcId="{A621BF49-CF05-48F0-B52F-64E7CE13ACED}" destId="{9CA247AF-4053-4B65-85AF-820AFC65735C}" srcOrd="0" destOrd="0" presId="urn:microsoft.com/office/officeart/2005/8/layout/list1"/>
    <dgm:cxn modelId="{670CE55E-575D-4952-AF48-3634A544CB1D}" type="presParOf" srcId="{A621BF49-CF05-48F0-B52F-64E7CE13ACED}" destId="{7C031A01-1D84-4674-8F3E-2FB8374E5542}" srcOrd="1" destOrd="0" presId="urn:microsoft.com/office/officeart/2005/8/layout/list1"/>
    <dgm:cxn modelId="{301BA9DE-D53B-4354-B65E-E16B5CDC210C}" type="presParOf" srcId="{D168A8BB-2D0E-4050-A62F-CF6C05EFAB64}" destId="{7B8CA533-4D7A-4E9E-BE18-C4BC33C2EB65}" srcOrd="5" destOrd="0" presId="urn:microsoft.com/office/officeart/2005/8/layout/list1"/>
    <dgm:cxn modelId="{BF75F2CC-F965-4B11-89F9-F63571BDE113}" type="presParOf" srcId="{D168A8BB-2D0E-4050-A62F-CF6C05EFAB64}" destId="{343A8A23-E867-48A3-912F-D77118A72AC9}" srcOrd="6" destOrd="0" presId="urn:microsoft.com/office/officeart/2005/8/layout/list1"/>
    <dgm:cxn modelId="{3AE02F6F-498F-420E-B50A-F15D7B783449}" type="presParOf" srcId="{D168A8BB-2D0E-4050-A62F-CF6C05EFAB64}" destId="{D44AD8C1-F75F-4FED-AA86-75BC4BD350F8}" srcOrd="7" destOrd="0" presId="urn:microsoft.com/office/officeart/2005/8/layout/list1"/>
    <dgm:cxn modelId="{8B977B32-E2B9-4AD9-9A1F-9EE8156E3D03}" type="presParOf" srcId="{D168A8BB-2D0E-4050-A62F-CF6C05EFAB64}" destId="{BA3F905B-A4BF-4932-A9B2-884B517F61CA}" srcOrd="8" destOrd="0" presId="urn:microsoft.com/office/officeart/2005/8/layout/list1"/>
    <dgm:cxn modelId="{E755EFF2-C2F8-4A23-BE63-C1E3559E7DE6}" type="presParOf" srcId="{BA3F905B-A4BF-4932-A9B2-884B517F61CA}" destId="{2B13A0C3-1460-40FE-8B68-80E6D2BBDB2A}" srcOrd="0" destOrd="0" presId="urn:microsoft.com/office/officeart/2005/8/layout/list1"/>
    <dgm:cxn modelId="{52D9AC90-0681-4CDB-BFCD-B35F1C6E3604}" type="presParOf" srcId="{BA3F905B-A4BF-4932-A9B2-884B517F61CA}" destId="{0A468680-9275-4D26-B386-CFCC6157D024}" srcOrd="1" destOrd="0" presId="urn:microsoft.com/office/officeart/2005/8/layout/list1"/>
    <dgm:cxn modelId="{D7DB36A4-1A2C-4FC0-9D52-16743E18E4D5}" type="presParOf" srcId="{D168A8BB-2D0E-4050-A62F-CF6C05EFAB64}" destId="{C9C49A2B-8651-432C-B915-A219D481E28E}" srcOrd="9" destOrd="0" presId="urn:microsoft.com/office/officeart/2005/8/layout/list1"/>
    <dgm:cxn modelId="{64B72B62-16A7-476C-AF9F-1D2861E1D5BF}" type="presParOf" srcId="{D168A8BB-2D0E-4050-A62F-CF6C05EFAB64}" destId="{A4C561F9-4F7C-4C3A-916E-E97A003CD691}" srcOrd="10" destOrd="0" presId="urn:microsoft.com/office/officeart/2005/8/layout/list1"/>
    <dgm:cxn modelId="{81EEC81C-146C-4194-945D-EDFBD9EB7128}" type="presParOf" srcId="{D168A8BB-2D0E-4050-A62F-CF6C05EFAB64}" destId="{444625A4-D46D-4B97-9D52-C056BF326675}" srcOrd="11" destOrd="0" presId="urn:microsoft.com/office/officeart/2005/8/layout/list1"/>
    <dgm:cxn modelId="{B890C02F-FDC6-4D1D-B15A-649FD6659DAF}" type="presParOf" srcId="{D168A8BB-2D0E-4050-A62F-CF6C05EFAB64}" destId="{464FC3E7-2EC3-4125-812B-37326A3ED6A2}" srcOrd="12" destOrd="0" presId="urn:microsoft.com/office/officeart/2005/8/layout/list1"/>
    <dgm:cxn modelId="{B8759F6B-A8CB-43D1-977F-B477872B0202}" type="presParOf" srcId="{464FC3E7-2EC3-4125-812B-37326A3ED6A2}" destId="{7E66F0A2-12E5-4853-B614-9842FB9CC2ED}" srcOrd="0" destOrd="0" presId="urn:microsoft.com/office/officeart/2005/8/layout/list1"/>
    <dgm:cxn modelId="{97066D93-516F-4F50-81F2-EA55A1D6CEDF}" type="presParOf" srcId="{464FC3E7-2EC3-4125-812B-37326A3ED6A2}" destId="{B9671CE5-134E-43E9-8D9F-11EE08AA19E1}" srcOrd="1" destOrd="0" presId="urn:microsoft.com/office/officeart/2005/8/layout/list1"/>
    <dgm:cxn modelId="{83E3BD45-AECB-49F2-BBDC-B26F6946E04C}" type="presParOf" srcId="{D168A8BB-2D0E-4050-A62F-CF6C05EFAB64}" destId="{10820922-6165-4244-9016-38FDADF082A1}" srcOrd="13" destOrd="0" presId="urn:microsoft.com/office/officeart/2005/8/layout/list1"/>
    <dgm:cxn modelId="{4B181CF6-5931-43B5-806D-8D87FBDB2015}" type="presParOf" srcId="{D168A8BB-2D0E-4050-A62F-CF6C05EFAB64}" destId="{B4B8B969-E5E0-41A1-B572-3B5208E841D2}" srcOrd="14" destOrd="0" presId="urn:microsoft.com/office/officeart/2005/8/layout/list1"/>
    <dgm:cxn modelId="{0E7AA35B-D705-462E-9E38-D26094F66E99}" type="presParOf" srcId="{D168A8BB-2D0E-4050-A62F-CF6C05EFAB64}" destId="{C803FF9F-0A4C-4FA9-8535-6250435E5D78}" srcOrd="15" destOrd="0" presId="urn:microsoft.com/office/officeart/2005/8/layout/list1"/>
    <dgm:cxn modelId="{7B44E909-0798-4109-B68F-62D7BD6790AF}" type="presParOf" srcId="{D168A8BB-2D0E-4050-A62F-CF6C05EFAB64}" destId="{305BEFE0-9EA1-427B-90C8-110F5C9C5AF3}" srcOrd="16" destOrd="0" presId="urn:microsoft.com/office/officeart/2005/8/layout/list1"/>
    <dgm:cxn modelId="{11F3AB14-1028-467B-8D5F-EF66F512FA75}" type="presParOf" srcId="{305BEFE0-9EA1-427B-90C8-110F5C9C5AF3}" destId="{F6CB97CD-1662-4177-98FD-1106548C735C}" srcOrd="0" destOrd="0" presId="urn:microsoft.com/office/officeart/2005/8/layout/list1"/>
    <dgm:cxn modelId="{4159FE9A-0275-46FF-8ABE-85F1544493B6}" type="presParOf" srcId="{305BEFE0-9EA1-427B-90C8-110F5C9C5AF3}" destId="{3D4C51EA-5C83-4D54-9400-590FD040AC4D}" srcOrd="1" destOrd="0" presId="urn:microsoft.com/office/officeart/2005/8/layout/list1"/>
    <dgm:cxn modelId="{47EBC472-F7D0-4309-BF7E-7ED382AA1524}" type="presParOf" srcId="{D168A8BB-2D0E-4050-A62F-CF6C05EFAB64}" destId="{215BB2CE-FC16-446B-B9AB-A35C0EFFAD98}" srcOrd="17" destOrd="0" presId="urn:microsoft.com/office/officeart/2005/8/layout/list1"/>
    <dgm:cxn modelId="{E5E5E377-1AAF-41D5-91B4-3175748EE3E4}" type="presParOf" srcId="{D168A8BB-2D0E-4050-A62F-CF6C05EFAB64}" destId="{F290BBD4-930C-4C1A-AAF5-5538A37A5F52}" srcOrd="18" destOrd="0" presId="urn:microsoft.com/office/officeart/2005/8/layout/list1"/>
    <dgm:cxn modelId="{F622A363-4F19-4056-8C68-3B22FE3B33AB}" type="presParOf" srcId="{D168A8BB-2D0E-4050-A62F-CF6C05EFAB64}" destId="{FF987B38-8DC5-42A7-BF4E-75783A2473A1}" srcOrd="19" destOrd="0" presId="urn:microsoft.com/office/officeart/2005/8/layout/list1"/>
    <dgm:cxn modelId="{D0DF3253-8C04-495E-827E-CF0FF6B90027}" type="presParOf" srcId="{D168A8BB-2D0E-4050-A62F-CF6C05EFAB64}" destId="{16444FC1-5CD7-4D16-8D25-40EAFEF40620}" srcOrd="20" destOrd="0" presId="urn:microsoft.com/office/officeart/2005/8/layout/list1"/>
    <dgm:cxn modelId="{205BB162-181C-4337-9C29-9290B121F8BB}" type="presParOf" srcId="{16444FC1-5CD7-4D16-8D25-40EAFEF40620}" destId="{612C556C-4B61-4273-8F8A-755E608B0505}" srcOrd="0" destOrd="0" presId="urn:microsoft.com/office/officeart/2005/8/layout/list1"/>
    <dgm:cxn modelId="{216ACEDD-3B3F-4C38-9627-30F475153960}" type="presParOf" srcId="{16444FC1-5CD7-4D16-8D25-40EAFEF40620}" destId="{9BA53C31-47BB-43C4-960F-DA0EB04D9DB4}" srcOrd="1" destOrd="0" presId="urn:microsoft.com/office/officeart/2005/8/layout/list1"/>
    <dgm:cxn modelId="{AEE16B23-2CEB-4866-B401-D9F586467104}" type="presParOf" srcId="{D168A8BB-2D0E-4050-A62F-CF6C05EFAB64}" destId="{E61572B5-92B5-4C4D-B4C0-B92A16E338ED}" srcOrd="21" destOrd="0" presId="urn:microsoft.com/office/officeart/2005/8/layout/list1"/>
    <dgm:cxn modelId="{EE3B714C-1ECF-43DB-870D-23E4B3DD0842}" type="presParOf" srcId="{D168A8BB-2D0E-4050-A62F-CF6C05EFAB64}" destId="{587B973D-64F7-49A1-9F20-B112EA9552B5}" srcOrd="22" destOrd="0" presId="urn:microsoft.com/office/officeart/2005/8/layout/list1"/>
    <dgm:cxn modelId="{360C84B8-CC8D-4298-BF0E-329F762CBA30}" type="presParOf" srcId="{D168A8BB-2D0E-4050-A62F-CF6C05EFAB64}" destId="{58311A45-452F-4980-B5F1-1AEB3B401F7C}" srcOrd="23" destOrd="0" presId="urn:microsoft.com/office/officeart/2005/8/layout/list1"/>
    <dgm:cxn modelId="{24D5FDC4-F370-4E51-8E17-7A7AE0BF24E5}" type="presParOf" srcId="{D168A8BB-2D0E-4050-A62F-CF6C05EFAB64}" destId="{9D157C57-FF01-457F-9505-32D1A1C9FD9B}" srcOrd="24" destOrd="0" presId="urn:microsoft.com/office/officeart/2005/8/layout/list1"/>
    <dgm:cxn modelId="{6AEE1E5D-1662-44EE-BA25-21A10AC30B1C}" type="presParOf" srcId="{9D157C57-FF01-457F-9505-32D1A1C9FD9B}" destId="{80EED4A2-5381-4565-81B6-78E24B849BB4}" srcOrd="0" destOrd="0" presId="urn:microsoft.com/office/officeart/2005/8/layout/list1"/>
    <dgm:cxn modelId="{D4E042E5-BB26-4BED-8F47-D5D10C267EF6}" type="presParOf" srcId="{9D157C57-FF01-457F-9505-32D1A1C9FD9B}" destId="{FFB1865E-957D-4AF5-BC38-84A74731A758}" srcOrd="1" destOrd="0" presId="urn:microsoft.com/office/officeart/2005/8/layout/list1"/>
    <dgm:cxn modelId="{C9579D2B-630E-4314-AAF1-0B27420B908E}" type="presParOf" srcId="{D168A8BB-2D0E-4050-A62F-CF6C05EFAB64}" destId="{57789682-46B1-4152-9ABB-CA8484AE3633}" srcOrd="25" destOrd="0" presId="urn:microsoft.com/office/officeart/2005/8/layout/list1"/>
    <dgm:cxn modelId="{B591472E-E5FB-4BC3-89FE-3CE6AE810A7D}" type="presParOf" srcId="{D168A8BB-2D0E-4050-A62F-CF6C05EFAB64}" destId="{F22ECE62-84D2-4501-9069-8BEA74A93291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75FF7-7F5E-4C7F-A28D-8F076A06A6CC}">
      <dsp:nvSpPr>
        <dsp:cNvPr id="0" name=""/>
        <dsp:cNvSpPr/>
      </dsp:nvSpPr>
      <dsp:spPr>
        <a:xfrm rot="10800000">
          <a:off x="703667" y="3197"/>
          <a:ext cx="2203031" cy="558150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6129" tIns="53340" rIns="99568" bIns="53340" numCol="1" spcCol="1270" anchor="ctr" anchorCtr="0">
          <a:noAutofit/>
        </a:bodyPr>
        <a:lstStyle/>
        <a:p>
          <a:pPr lvl="0" algn="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/>
            <a:t>Enseignement                    2007</a:t>
          </a:r>
        </a:p>
      </dsp:txBody>
      <dsp:txXfrm rot="10800000">
        <a:off x="843204" y="3197"/>
        <a:ext cx="2063494" cy="558150"/>
      </dsp:txXfrm>
    </dsp:sp>
    <dsp:sp modelId="{B791073A-AF86-4354-8093-87976A5F05DA}">
      <dsp:nvSpPr>
        <dsp:cNvPr id="0" name=""/>
        <dsp:cNvSpPr/>
      </dsp:nvSpPr>
      <dsp:spPr>
        <a:xfrm>
          <a:off x="415361" y="3197"/>
          <a:ext cx="558150" cy="558150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9000" r="-29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344565-0C3E-48E3-9007-490E7FDC4EDC}">
      <dsp:nvSpPr>
        <dsp:cNvPr id="0" name=""/>
        <dsp:cNvSpPr/>
      </dsp:nvSpPr>
      <dsp:spPr>
        <a:xfrm rot="10800000">
          <a:off x="694436" y="727959"/>
          <a:ext cx="2203031" cy="558150"/>
        </a:xfrm>
        <a:prstGeom prst="homePlate">
          <a:avLst/>
        </a:prstGeom>
        <a:solidFill>
          <a:schemeClr val="accent5">
            <a:hueOff val="263742"/>
            <a:satOff val="-1881"/>
            <a:lumOff val="-3412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6129" tIns="53340" rIns="99568" bIns="53340" numCol="1" spcCol="1270" anchor="ctr" anchorCtr="0">
          <a:noAutofit/>
        </a:bodyPr>
        <a:lstStyle/>
        <a:p>
          <a:pPr lvl="0" algn="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/>
            <a:t>Télé-extemporané 2013</a:t>
          </a:r>
        </a:p>
      </dsp:txBody>
      <dsp:txXfrm rot="10800000">
        <a:off x="833973" y="727959"/>
        <a:ext cx="2063494" cy="558150"/>
      </dsp:txXfrm>
    </dsp:sp>
    <dsp:sp modelId="{329EC6C9-7803-4933-B3DB-2B85F21544E3}">
      <dsp:nvSpPr>
        <dsp:cNvPr id="0" name=""/>
        <dsp:cNvSpPr/>
      </dsp:nvSpPr>
      <dsp:spPr>
        <a:xfrm>
          <a:off x="415361" y="727959"/>
          <a:ext cx="558150" cy="558150"/>
        </a:xfrm>
        <a:prstGeom prst="ellipse">
          <a:avLst/>
        </a:prstGeom>
        <a:blipFill>
          <a:blip xmlns:r="http://schemas.openxmlformats.org/officeDocument/2006/relationships" r:embed="rId2" cstate="print"/>
          <a:srcRect/>
          <a:stretch>
            <a:fillRect l="-17000" r="-17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6A3A6F-E6CC-4D07-A2AC-7F771DF175B6}">
      <dsp:nvSpPr>
        <dsp:cNvPr id="0" name=""/>
        <dsp:cNvSpPr/>
      </dsp:nvSpPr>
      <dsp:spPr>
        <a:xfrm rot="10800000">
          <a:off x="694436" y="1452721"/>
          <a:ext cx="2203031" cy="558150"/>
        </a:xfrm>
        <a:prstGeom prst="homePlate">
          <a:avLst/>
        </a:prstGeom>
        <a:solidFill>
          <a:schemeClr val="accent5">
            <a:hueOff val="527484"/>
            <a:satOff val="-3762"/>
            <a:lumOff val="-6824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6129" tIns="53340" rIns="99568" bIns="53340" numCol="1" spcCol="1270" anchor="ctr" anchorCtr="0">
          <a:noAutofit/>
        </a:bodyPr>
        <a:lstStyle/>
        <a:p>
          <a:pPr lvl="0" algn="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/>
            <a:t>Avis-</a:t>
          </a:r>
          <a:r>
            <a:rPr lang="fr-FR" sz="1400" b="1" kern="1200" dirty="0" err="1"/>
            <a:t>Télépathologie</a:t>
          </a:r>
          <a:r>
            <a:rPr lang="fr-FR" sz="1400" b="1" kern="1200" dirty="0"/>
            <a:t>                                                                                                                                           2014</a:t>
          </a:r>
        </a:p>
      </dsp:txBody>
      <dsp:txXfrm rot="10800000">
        <a:off x="833973" y="1452721"/>
        <a:ext cx="2063494" cy="558150"/>
      </dsp:txXfrm>
    </dsp:sp>
    <dsp:sp modelId="{7E381A52-09D2-494A-9CA6-03B12F1FBE13}">
      <dsp:nvSpPr>
        <dsp:cNvPr id="0" name=""/>
        <dsp:cNvSpPr/>
      </dsp:nvSpPr>
      <dsp:spPr>
        <a:xfrm>
          <a:off x="415361" y="1452721"/>
          <a:ext cx="558150" cy="558150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9000" r="-9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17AB3B-D876-406E-8083-E671699943F7}">
      <dsp:nvSpPr>
        <dsp:cNvPr id="0" name=""/>
        <dsp:cNvSpPr/>
      </dsp:nvSpPr>
      <dsp:spPr>
        <a:xfrm rot="10800000">
          <a:off x="694436" y="2177484"/>
          <a:ext cx="2203031" cy="558150"/>
        </a:xfrm>
        <a:prstGeom prst="homePlate">
          <a:avLst/>
        </a:prstGeom>
        <a:solidFill>
          <a:schemeClr val="accent5">
            <a:hueOff val="791226"/>
            <a:satOff val="-5642"/>
            <a:lumOff val="-10235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6129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/>
            <a:t>Recherche		            2016</a:t>
          </a:r>
        </a:p>
      </dsp:txBody>
      <dsp:txXfrm rot="10800000">
        <a:off x="833973" y="2177484"/>
        <a:ext cx="2063494" cy="558150"/>
      </dsp:txXfrm>
    </dsp:sp>
    <dsp:sp modelId="{EA99A155-801B-4595-8CC5-02347DE7F873}">
      <dsp:nvSpPr>
        <dsp:cNvPr id="0" name=""/>
        <dsp:cNvSpPr/>
      </dsp:nvSpPr>
      <dsp:spPr>
        <a:xfrm>
          <a:off x="415361" y="2177484"/>
          <a:ext cx="558150" cy="558150"/>
        </a:xfrm>
        <a:prstGeom prst="ellipse">
          <a:avLst/>
        </a:prstGeom>
        <a:blipFill dpi="0" rotWithShape="1">
          <a:blip xmlns:r="http://schemas.openxmlformats.org/officeDocument/2006/relationships" r:embed="rId4" cstate="print"/>
          <a:srcRect/>
          <a:stretch>
            <a:fillRect l="5363" t="18116" r="5363" b="18116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165BC5-D724-461B-AD45-A4B637294436}">
      <dsp:nvSpPr>
        <dsp:cNvPr id="0" name=""/>
        <dsp:cNvSpPr/>
      </dsp:nvSpPr>
      <dsp:spPr>
        <a:xfrm rot="10800000">
          <a:off x="694436" y="2902246"/>
          <a:ext cx="2203031" cy="558150"/>
        </a:xfrm>
        <a:prstGeom prst="homePlate">
          <a:avLst/>
        </a:prstGeom>
        <a:solidFill>
          <a:schemeClr val="accent5">
            <a:hueOff val="1054967"/>
            <a:satOff val="-7523"/>
            <a:lumOff val="-13647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6129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/>
            <a:t>Algorithme	 	              2017</a:t>
          </a:r>
        </a:p>
      </dsp:txBody>
      <dsp:txXfrm rot="10800000">
        <a:off x="833973" y="2902246"/>
        <a:ext cx="2063494" cy="558150"/>
      </dsp:txXfrm>
    </dsp:sp>
    <dsp:sp modelId="{1053F91F-D4C2-407C-B506-82B23E0DB04A}">
      <dsp:nvSpPr>
        <dsp:cNvPr id="0" name=""/>
        <dsp:cNvSpPr/>
      </dsp:nvSpPr>
      <dsp:spPr>
        <a:xfrm>
          <a:off x="415361" y="2902246"/>
          <a:ext cx="558150" cy="558150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 l="-31000" r="-31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AE63CF-B7E3-485D-B5E7-FD3D8B3C740F}">
      <dsp:nvSpPr>
        <dsp:cNvPr id="0" name=""/>
        <dsp:cNvSpPr/>
      </dsp:nvSpPr>
      <dsp:spPr>
        <a:xfrm rot="10800000">
          <a:off x="694436" y="3627008"/>
          <a:ext cx="2203031" cy="558150"/>
        </a:xfrm>
        <a:prstGeom prst="homePlate">
          <a:avLst/>
        </a:prstGeom>
        <a:solidFill>
          <a:schemeClr val="accent5">
            <a:hueOff val="1318709"/>
            <a:satOff val="-9404"/>
            <a:lumOff val="-17059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6129" tIns="53340" rIns="99568" bIns="53340" numCol="1" spcCol="1270" anchor="ctr" anchorCtr="0">
          <a:noAutofit/>
        </a:bodyPr>
        <a:lstStyle/>
        <a:p>
          <a:pPr lvl="0" algn="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/>
            <a:t>Routine		            2018 </a:t>
          </a:r>
        </a:p>
      </dsp:txBody>
      <dsp:txXfrm rot="10800000">
        <a:off x="833973" y="3627008"/>
        <a:ext cx="2063494" cy="558150"/>
      </dsp:txXfrm>
    </dsp:sp>
    <dsp:sp modelId="{4F75D08F-0B45-4DEC-860F-1A0F3D67137D}">
      <dsp:nvSpPr>
        <dsp:cNvPr id="0" name=""/>
        <dsp:cNvSpPr/>
      </dsp:nvSpPr>
      <dsp:spPr>
        <a:xfrm>
          <a:off x="415361" y="3627008"/>
          <a:ext cx="558150" cy="558150"/>
        </a:xfrm>
        <a:prstGeom prst="ellipse">
          <a:avLst/>
        </a:prstGeom>
        <a:blipFill rotWithShape="1">
          <a:blip xmlns:r="http://schemas.openxmlformats.org/officeDocument/2006/relationships" r:embed="rId6"/>
          <a:srcRect/>
          <a:stretch>
            <a:fillRect l="-20000" r="-20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1CE5EB-7690-454C-A8A3-416ABE631CAA}">
      <dsp:nvSpPr>
        <dsp:cNvPr id="0" name=""/>
        <dsp:cNvSpPr/>
      </dsp:nvSpPr>
      <dsp:spPr>
        <a:xfrm rot="16200000">
          <a:off x="-1942569" y="3143705"/>
          <a:ext cx="4258574" cy="373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29350" bIns="0" numCol="1" spcCol="1270" anchor="t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kern="1200" dirty="0">
              <a:solidFill>
                <a:srgbClr val="002060"/>
              </a:solidFill>
            </a:rPr>
            <a:t>ANTOINE BECLERE </a:t>
          </a:r>
        </a:p>
      </dsp:txBody>
      <dsp:txXfrm>
        <a:off x="-1942569" y="3143705"/>
        <a:ext cx="4258574" cy="373436"/>
      </dsp:txXfrm>
    </dsp:sp>
    <dsp:sp modelId="{7006BCCA-7D94-48CB-9A52-D9735D8E78F7}">
      <dsp:nvSpPr>
        <dsp:cNvPr id="0" name=""/>
        <dsp:cNvSpPr/>
      </dsp:nvSpPr>
      <dsp:spPr>
        <a:xfrm>
          <a:off x="410909" y="902269"/>
          <a:ext cx="2492192" cy="4142230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9350" rIns="56896" bIns="56896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8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RECEPTION-ENREGISTREMENT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TISSUTHEQUE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MACROSCOPIE PIECES FRAICHES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CYTOLOGIE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COUPES CONGELEES PAR TELEPATHOLOGIE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MISE EN CASSETTE BIOPSIES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CONDITIONNEMENT ECHANTILLONS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COUPE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BIONETTOYAGE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ARCHIVAGE-DESARCHIVAGE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GESTION DES ACHATS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800" kern="1200" dirty="0"/>
        </a:p>
      </dsp:txBody>
      <dsp:txXfrm>
        <a:off x="410909" y="902269"/>
        <a:ext cx="2492192" cy="4142230"/>
      </dsp:txXfrm>
    </dsp:sp>
    <dsp:sp modelId="{01D6F600-7151-40AF-A16B-6CB7EB14B5AC}">
      <dsp:nvSpPr>
        <dsp:cNvPr id="0" name=""/>
        <dsp:cNvSpPr/>
      </dsp:nvSpPr>
      <dsp:spPr>
        <a:xfrm>
          <a:off x="299649" y="321626"/>
          <a:ext cx="746872" cy="746872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CDD43D-F4C0-47C7-8983-7248339E1A7A}">
      <dsp:nvSpPr>
        <dsp:cNvPr id="0" name=""/>
        <dsp:cNvSpPr/>
      </dsp:nvSpPr>
      <dsp:spPr>
        <a:xfrm rot="16200000">
          <a:off x="1185235" y="3090491"/>
          <a:ext cx="4258574" cy="373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29350" bIns="0" numCol="1" spcCol="1270" anchor="t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kern="1200" dirty="0">
              <a:solidFill>
                <a:srgbClr val="002060"/>
              </a:solidFill>
            </a:rPr>
            <a:t>BICETRE</a:t>
          </a:r>
        </a:p>
      </dsp:txBody>
      <dsp:txXfrm>
        <a:off x="1185235" y="3090491"/>
        <a:ext cx="4258574" cy="373436"/>
      </dsp:txXfrm>
    </dsp:sp>
    <dsp:sp modelId="{F5F77EF1-372B-46DC-BD5A-D85A86E5672B}">
      <dsp:nvSpPr>
        <dsp:cNvPr id="0" name=""/>
        <dsp:cNvSpPr/>
      </dsp:nvSpPr>
      <dsp:spPr>
        <a:xfrm>
          <a:off x="3542255" y="848885"/>
          <a:ext cx="2623293" cy="4156028"/>
        </a:xfrm>
        <a:prstGeom prst="rect">
          <a:avLst/>
        </a:prstGeom>
        <a:solidFill>
          <a:schemeClr val="accent1">
            <a:shade val="50000"/>
            <a:hueOff val="357484"/>
            <a:satOff val="-40403"/>
            <a:lumOff val="39199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32935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RECEPTION-ENREGISTREMENT</a:t>
          </a:r>
          <a:endParaRPr lang="fr-FR" sz="8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TISSUTHEQUE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MACROSCOPIE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CYTOLOGIE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COUPES CONGELEES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MISE EN CASSETTE BIOPSIES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INCLUSION-COUPE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COLORATION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IMMUNOHISTOCHIMIE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HYBRIDATION IN SITU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NUMERISATION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RENDU DE LAMES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NEUROPATHOLOGIE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BIONETTOYAGE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ARCHIVAGE-DESARCHIVAGE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GESTION DES ACHATS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SECRETARIAT</a:t>
          </a:r>
        </a:p>
      </dsp:txBody>
      <dsp:txXfrm>
        <a:off x="3542255" y="848885"/>
        <a:ext cx="2623293" cy="4156028"/>
      </dsp:txXfrm>
    </dsp:sp>
    <dsp:sp modelId="{6D89FE4B-A3A6-4FAF-8D26-7847DD6C685B}">
      <dsp:nvSpPr>
        <dsp:cNvPr id="0" name=""/>
        <dsp:cNvSpPr/>
      </dsp:nvSpPr>
      <dsp:spPr>
        <a:xfrm>
          <a:off x="3494721" y="304545"/>
          <a:ext cx="561401" cy="662162"/>
        </a:xfrm>
        <a:prstGeom prst="rect">
          <a:avLst/>
        </a:prstGeom>
        <a:solidFill>
          <a:schemeClr val="accent1">
            <a:tint val="50000"/>
            <a:hueOff val="-1917"/>
            <a:satOff val="71"/>
            <a:lumOff val="-1589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B1032-0437-4360-BF11-C1859529F990}">
      <dsp:nvSpPr>
        <dsp:cNvPr id="0" name=""/>
        <dsp:cNvSpPr/>
      </dsp:nvSpPr>
      <dsp:spPr>
        <a:xfrm rot="16200000">
          <a:off x="4477177" y="2899069"/>
          <a:ext cx="4258574" cy="373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29350" bIns="0" numCol="1" spcCol="1270" anchor="t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kern="1200" dirty="0">
              <a:solidFill>
                <a:srgbClr val="002060"/>
              </a:solidFill>
            </a:rPr>
            <a:t>PAUL BROUSSE</a:t>
          </a:r>
        </a:p>
      </dsp:txBody>
      <dsp:txXfrm>
        <a:off x="4477177" y="2899069"/>
        <a:ext cx="4258574" cy="373436"/>
      </dsp:txXfrm>
    </dsp:sp>
    <dsp:sp modelId="{B2244F64-5E36-4623-8CE0-3BD7BD3F9141}">
      <dsp:nvSpPr>
        <dsp:cNvPr id="0" name=""/>
        <dsp:cNvSpPr/>
      </dsp:nvSpPr>
      <dsp:spPr>
        <a:xfrm>
          <a:off x="6804507" y="657164"/>
          <a:ext cx="2602274" cy="4147085"/>
        </a:xfrm>
        <a:prstGeom prst="rect">
          <a:avLst/>
        </a:prstGeom>
        <a:solidFill>
          <a:srgbClr val="00B05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9350" rIns="56896" bIns="56896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8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RECEPTION- ENREGISTREMENT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TISSUTHEQUE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MACROSCOPIE PIECES FRAICHES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CYTOLOGIE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b="0" kern="1200" dirty="0">
              <a:latin typeface="Calibri" pitchFamily="34" charset="0"/>
              <a:cs typeface="Calibri" pitchFamily="34" charset="0"/>
            </a:rPr>
            <a:t>COUPES CONGELEES PAR TELEPATHOLOGIE</a:t>
          </a:r>
          <a:endParaRPr lang="fr-FR" sz="1000" kern="1200" dirty="0">
            <a:latin typeface="Calibri" pitchFamily="34" charset="0"/>
            <a:cs typeface="Calibri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MISE EN CASSETTE BIOPSIES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CONDITIONNEMENT ECHANTILLONS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COUPE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BIONETTOYAGE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ARCHIVAGE-DESARCHIVAGE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000" kern="1200" dirty="0">
              <a:latin typeface="Calibri" pitchFamily="34" charset="0"/>
              <a:cs typeface="Calibri" pitchFamily="34" charset="0"/>
            </a:rPr>
            <a:t>GESTION DES ACHATS</a:t>
          </a:r>
        </a:p>
      </dsp:txBody>
      <dsp:txXfrm>
        <a:off x="6804507" y="657164"/>
        <a:ext cx="2602274" cy="4147085"/>
      </dsp:txXfrm>
    </dsp:sp>
    <dsp:sp modelId="{E559ED8C-AEAD-44B7-AE57-361FE491D967}">
      <dsp:nvSpPr>
        <dsp:cNvPr id="0" name=""/>
        <dsp:cNvSpPr/>
      </dsp:nvSpPr>
      <dsp:spPr>
        <a:xfrm>
          <a:off x="6811351" y="511630"/>
          <a:ext cx="746872" cy="230940"/>
        </a:xfrm>
        <a:prstGeom prst="rect">
          <a:avLst/>
        </a:prstGeom>
        <a:solidFill>
          <a:schemeClr val="accent1">
            <a:tint val="50000"/>
            <a:hueOff val="-3834"/>
            <a:satOff val="143"/>
            <a:lumOff val="-3178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C95AFB-6BCE-446F-99ED-BD5D4F793554}">
      <dsp:nvSpPr>
        <dsp:cNvPr id="0" name=""/>
        <dsp:cNvSpPr/>
      </dsp:nvSpPr>
      <dsp:spPr>
        <a:xfrm>
          <a:off x="0" y="359973"/>
          <a:ext cx="880423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2098FC-2155-49E0-B1CF-96CE28C2F192}">
      <dsp:nvSpPr>
        <dsp:cNvPr id="0" name=""/>
        <dsp:cNvSpPr/>
      </dsp:nvSpPr>
      <dsp:spPr>
        <a:xfrm>
          <a:off x="419147" y="60859"/>
          <a:ext cx="8382933" cy="49099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945" tIns="0" rIns="232945" bIns="0" numCol="1" spcCol="1270" anchor="ctr" anchorCtr="0">
          <a:noAutofit/>
        </a:bodyPr>
        <a:lstStyle/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fr-FR" sz="2000" b="0" kern="1200" dirty="0">
              <a:latin typeface="Calibri" pitchFamily="34" charset="0"/>
              <a:cs typeface="Calibri" pitchFamily="34" charset="0"/>
            </a:rPr>
            <a:t>Poste de travail technique: rendu/numérisation</a:t>
          </a:r>
        </a:p>
      </dsp:txBody>
      <dsp:txXfrm>
        <a:off x="443115" y="84827"/>
        <a:ext cx="8334997" cy="443058"/>
      </dsp:txXfrm>
    </dsp:sp>
    <dsp:sp modelId="{343A8A23-E867-48A3-912F-D77118A72AC9}">
      <dsp:nvSpPr>
        <dsp:cNvPr id="0" name=""/>
        <dsp:cNvSpPr/>
      </dsp:nvSpPr>
      <dsp:spPr>
        <a:xfrm>
          <a:off x="0" y="994123"/>
          <a:ext cx="880423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5">
              <a:hueOff val="219785"/>
              <a:satOff val="-1567"/>
              <a:lumOff val="-28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031A01-1D84-4674-8F3E-2FB8374E5542}">
      <dsp:nvSpPr>
        <dsp:cNvPr id="0" name=""/>
        <dsp:cNvSpPr/>
      </dsp:nvSpPr>
      <dsp:spPr>
        <a:xfrm>
          <a:off x="419147" y="757773"/>
          <a:ext cx="8382933" cy="428230"/>
        </a:xfrm>
        <a:prstGeom prst="roundRect">
          <a:avLst/>
        </a:prstGeom>
        <a:solidFill>
          <a:schemeClr val="accent5">
            <a:hueOff val="219785"/>
            <a:satOff val="-1567"/>
            <a:lumOff val="-2843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945" tIns="0" rIns="2329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0" kern="1200" dirty="0">
              <a:latin typeface="Calibri" pitchFamily="34" charset="0"/>
              <a:cs typeface="Calibri" pitchFamily="34" charset="0"/>
            </a:rPr>
            <a:t>Echanges quotidiens médecins / techniciens</a:t>
          </a:r>
        </a:p>
      </dsp:txBody>
      <dsp:txXfrm>
        <a:off x="440051" y="778677"/>
        <a:ext cx="8341125" cy="386422"/>
      </dsp:txXfrm>
    </dsp:sp>
    <dsp:sp modelId="{A4C561F9-4F7C-4C3A-916E-E97A003CD691}">
      <dsp:nvSpPr>
        <dsp:cNvPr id="0" name=""/>
        <dsp:cNvSpPr/>
      </dsp:nvSpPr>
      <dsp:spPr>
        <a:xfrm>
          <a:off x="0" y="1628273"/>
          <a:ext cx="880423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5">
              <a:hueOff val="439570"/>
              <a:satOff val="-3135"/>
              <a:lumOff val="-5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468680-9275-4D26-B386-CFCC6157D024}">
      <dsp:nvSpPr>
        <dsp:cNvPr id="0" name=""/>
        <dsp:cNvSpPr/>
      </dsp:nvSpPr>
      <dsp:spPr>
        <a:xfrm>
          <a:off x="421304" y="1397365"/>
          <a:ext cx="8382933" cy="428230"/>
        </a:xfrm>
        <a:prstGeom prst="roundRect">
          <a:avLst/>
        </a:prstGeom>
        <a:solidFill>
          <a:schemeClr val="accent5">
            <a:hueOff val="439570"/>
            <a:satOff val="-3135"/>
            <a:lumOff val="-5686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945" tIns="0" rIns="2329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0" kern="1200" dirty="0">
              <a:latin typeface="Calibri" pitchFamily="34" charset="0"/>
              <a:cs typeface="Calibri" pitchFamily="34" charset="0"/>
            </a:rPr>
            <a:t>Mise en place puis maintien d’un comité de pilotage hebdomadaire </a:t>
          </a:r>
        </a:p>
      </dsp:txBody>
      <dsp:txXfrm>
        <a:off x="442208" y="1418269"/>
        <a:ext cx="8341125" cy="386422"/>
      </dsp:txXfrm>
    </dsp:sp>
    <dsp:sp modelId="{B4B8B969-E5E0-41A1-B572-3B5208E841D2}">
      <dsp:nvSpPr>
        <dsp:cNvPr id="0" name=""/>
        <dsp:cNvSpPr/>
      </dsp:nvSpPr>
      <dsp:spPr>
        <a:xfrm flipV="1">
          <a:off x="0" y="2307028"/>
          <a:ext cx="8804238" cy="3648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5">
              <a:hueOff val="659355"/>
              <a:satOff val="-4702"/>
              <a:lumOff val="-85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3307" tIns="124968" rIns="683307" bIns="42672" numCol="1" spcCol="1270" anchor="t" anchorCtr="0">
          <a:noAutofit/>
        </a:bodyPr>
        <a:lstStyle/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600" kern="1200" dirty="0">
            <a:latin typeface="Calibri" pitchFamily="34" charset="0"/>
            <a:cs typeface="Calibri" pitchFamily="34" charset="0"/>
          </a:endParaRP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600" kern="1200" dirty="0">
            <a:latin typeface="Calibri" pitchFamily="34" charset="0"/>
            <a:cs typeface="Calibri" pitchFamily="34" charset="0"/>
          </a:endParaRPr>
        </a:p>
      </dsp:txBody>
      <dsp:txXfrm rot="10800000">
        <a:off x="0" y="2307028"/>
        <a:ext cx="8804238" cy="364848"/>
      </dsp:txXfrm>
    </dsp:sp>
    <dsp:sp modelId="{B9671CE5-134E-43E9-8D9F-11EE08AA19E1}">
      <dsp:nvSpPr>
        <dsp:cNvPr id="0" name=""/>
        <dsp:cNvSpPr/>
      </dsp:nvSpPr>
      <dsp:spPr>
        <a:xfrm>
          <a:off x="419147" y="2026073"/>
          <a:ext cx="8382933" cy="472834"/>
        </a:xfrm>
        <a:prstGeom prst="roundRect">
          <a:avLst/>
        </a:prstGeom>
        <a:solidFill>
          <a:schemeClr val="accent5">
            <a:hueOff val="659355"/>
            <a:satOff val="-4702"/>
            <a:lumOff val="-8529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945" tIns="0" rIns="2329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Collaboration avec les industriels scanners / techniciens SAV</a:t>
          </a:r>
          <a:endParaRPr lang="fr-FR" sz="2000" b="0" kern="1200" dirty="0">
            <a:latin typeface="Calibri" pitchFamily="34" charset="0"/>
            <a:cs typeface="Calibri" pitchFamily="34" charset="0"/>
          </a:endParaRPr>
        </a:p>
      </dsp:txBody>
      <dsp:txXfrm>
        <a:off x="442229" y="2049155"/>
        <a:ext cx="8336769" cy="426670"/>
      </dsp:txXfrm>
    </dsp:sp>
    <dsp:sp modelId="{F290BBD4-930C-4C1A-AAF5-5538A37A5F52}">
      <dsp:nvSpPr>
        <dsp:cNvPr id="0" name=""/>
        <dsp:cNvSpPr/>
      </dsp:nvSpPr>
      <dsp:spPr>
        <a:xfrm>
          <a:off x="0" y="2978426"/>
          <a:ext cx="8804238" cy="327600"/>
        </a:xfrm>
        <a:prstGeom prst="rect">
          <a:avLst/>
        </a:prstGeom>
        <a:solidFill>
          <a:srgbClr val="CCECFF">
            <a:alpha val="90000"/>
          </a:srgbClr>
        </a:solidFill>
        <a:ln w="22225" cap="rnd" cmpd="sng" algn="ctr">
          <a:solidFill>
            <a:schemeClr val="accent5">
              <a:hueOff val="879139"/>
              <a:satOff val="-6269"/>
              <a:lumOff val="-1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4C51EA-5C83-4D54-9400-590FD040AC4D}">
      <dsp:nvSpPr>
        <dsp:cNvPr id="0" name=""/>
        <dsp:cNvSpPr/>
      </dsp:nvSpPr>
      <dsp:spPr>
        <a:xfrm>
          <a:off x="419147" y="2742076"/>
          <a:ext cx="8382933" cy="428230"/>
        </a:xfrm>
        <a:prstGeom prst="roundRect">
          <a:avLst/>
        </a:prstGeom>
        <a:solidFill>
          <a:schemeClr val="accent5">
            <a:hueOff val="879139"/>
            <a:satOff val="-6269"/>
            <a:lumOff val="-11373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945" tIns="0" rIns="2329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Technicien référent en imagerie / numérisation</a:t>
          </a:r>
          <a:endParaRPr lang="fr-FR" sz="2000" b="0" kern="1200" dirty="0">
            <a:latin typeface="Calibri" pitchFamily="34" charset="0"/>
            <a:cs typeface="Calibri" pitchFamily="34" charset="0"/>
          </a:endParaRPr>
        </a:p>
      </dsp:txBody>
      <dsp:txXfrm>
        <a:off x="440051" y="2762980"/>
        <a:ext cx="8341125" cy="386422"/>
      </dsp:txXfrm>
    </dsp:sp>
    <dsp:sp modelId="{587B973D-64F7-49A1-9F20-B112EA9552B5}">
      <dsp:nvSpPr>
        <dsp:cNvPr id="0" name=""/>
        <dsp:cNvSpPr/>
      </dsp:nvSpPr>
      <dsp:spPr>
        <a:xfrm>
          <a:off x="0" y="3581027"/>
          <a:ext cx="8804238" cy="327600"/>
        </a:xfrm>
        <a:prstGeom prst="rect">
          <a:avLst/>
        </a:prstGeom>
        <a:solidFill>
          <a:srgbClr val="CCECFF">
            <a:alpha val="90000"/>
          </a:srgbClr>
        </a:solidFill>
        <a:ln w="22225" cap="rnd" cmpd="sng" algn="ctr">
          <a:solidFill>
            <a:schemeClr val="accent5">
              <a:hueOff val="1098924"/>
              <a:satOff val="-7837"/>
              <a:lumOff val="-142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3307" tIns="124968" rIns="683307" bIns="42672" numCol="1" spcCol="1270" anchor="t" anchorCtr="0">
          <a:noAutofit/>
        </a:bodyPr>
        <a:lstStyle/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600" kern="1200" dirty="0"/>
        </a:p>
      </dsp:txBody>
      <dsp:txXfrm>
        <a:off x="0" y="3581027"/>
        <a:ext cx="8804238" cy="327600"/>
      </dsp:txXfrm>
    </dsp:sp>
    <dsp:sp modelId="{9BA53C31-47BB-43C4-960F-DA0EB04D9DB4}">
      <dsp:nvSpPr>
        <dsp:cNvPr id="0" name=""/>
        <dsp:cNvSpPr/>
      </dsp:nvSpPr>
      <dsp:spPr>
        <a:xfrm>
          <a:off x="421304" y="3381668"/>
          <a:ext cx="8382933" cy="396681"/>
        </a:xfrm>
        <a:prstGeom prst="roundRect">
          <a:avLst/>
        </a:prstGeom>
        <a:solidFill>
          <a:schemeClr val="accent5">
            <a:hueOff val="1098924"/>
            <a:satOff val="-7837"/>
            <a:lumOff val="-14216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945" tIns="0" rIns="2329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0" kern="1200" dirty="0">
              <a:latin typeface="Calibri" panose="020F0502020204030204" pitchFamily="34" charset="0"/>
              <a:cs typeface="Calibri" panose="020F0502020204030204" pitchFamily="34" charset="0"/>
            </a:rPr>
            <a:t>Formation progressive de tous les techniciens</a:t>
          </a:r>
        </a:p>
      </dsp:txBody>
      <dsp:txXfrm>
        <a:off x="440668" y="3401032"/>
        <a:ext cx="8344205" cy="357953"/>
      </dsp:txXfrm>
    </dsp:sp>
    <dsp:sp modelId="{F22ECE62-84D2-4501-9069-8BEA74A93291}">
      <dsp:nvSpPr>
        <dsp:cNvPr id="0" name=""/>
        <dsp:cNvSpPr/>
      </dsp:nvSpPr>
      <dsp:spPr>
        <a:xfrm>
          <a:off x="0" y="4205675"/>
          <a:ext cx="8804238" cy="327600"/>
        </a:xfrm>
        <a:prstGeom prst="rect">
          <a:avLst/>
        </a:prstGeom>
        <a:solidFill>
          <a:srgbClr val="CCECFF">
            <a:alpha val="90000"/>
          </a:srgbClr>
        </a:solidFill>
        <a:ln w="22225" cap="rnd" cmpd="sng" algn="ctr">
          <a:solidFill>
            <a:schemeClr val="accent5">
              <a:hueOff val="1318709"/>
              <a:satOff val="-9404"/>
              <a:lumOff val="-17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B1865E-957D-4AF5-BC38-84A74731A758}">
      <dsp:nvSpPr>
        <dsp:cNvPr id="0" name=""/>
        <dsp:cNvSpPr/>
      </dsp:nvSpPr>
      <dsp:spPr>
        <a:xfrm>
          <a:off x="422586" y="3978827"/>
          <a:ext cx="8378236" cy="418728"/>
        </a:xfrm>
        <a:prstGeom prst="roundRect">
          <a:avLst/>
        </a:prstGeom>
        <a:solidFill>
          <a:schemeClr val="accent5">
            <a:hueOff val="1318709"/>
            <a:satOff val="-9404"/>
            <a:lumOff val="-17059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945" tIns="0" rIns="2329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>
              <a:latin typeface="Calibri" panose="020F0502020204030204" pitchFamily="34" charset="0"/>
            </a:rPr>
            <a:t>Rendu feuilles demande + feuilles ‟paillasse”</a:t>
          </a:r>
        </a:p>
      </dsp:txBody>
      <dsp:txXfrm>
        <a:off x="443027" y="3999268"/>
        <a:ext cx="8337354" cy="377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#1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597B5581-C3DE-42E7-AF1F-2F255B3663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CB01896-7950-4743-A3C8-6F835DBB7A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4C6C0-8259-4765-B272-68837730F092}" type="datetime1">
              <a:rPr lang="fr-FR" smtClean="0"/>
              <a:t>15/11/2024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8E32F6-CB4C-499F-BA71-55F3881219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61FB92-572B-4557-BFBC-ABC1CD11A0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A69E9E-AC7C-4B27-975A-C7B502D6CF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502631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6AE83D5-EC7D-4573-AB81-FD767FE9AEED}" type="datetime1">
              <a:rPr lang="fr-FR" noProof="0" smtClean="0"/>
              <a:t>15/11/2024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2E1C88-3939-4832-BAAB-091D6FA96EB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31050048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12E1C88-3939-4832-BAAB-091D6FA96EB5}" type="slidenum">
              <a:rPr lang="fr-FR" smtClean="0"/>
              <a:t>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C098C0-5530-6CEF-B286-4B91E97A93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263084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12E1C88-3939-4832-BAAB-091D6FA96EB5}" type="slidenum">
              <a:rPr lang="fr-FR" smtClean="0"/>
              <a:t>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7BE27D-C126-970F-67FA-37C84B38794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620024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464567" y="3085765"/>
            <a:ext cx="11262866" cy="3304800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58000">
                <a:schemeClr val="accent2">
                  <a:lumMod val="75000"/>
                </a:schemeClr>
              </a:gs>
              <a:gs pos="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99226" y="1020431"/>
            <a:ext cx="10993549" cy="1475013"/>
          </a:xfrm>
          <a:effectLst/>
        </p:spPr>
        <p:txBody>
          <a:bodyPr rtlCol="0" anchor="ctr" anchorCtr="0">
            <a:normAutofit/>
          </a:bodyPr>
          <a:lstStyle>
            <a:lvl1pPr algn="ctr" rtl="0">
              <a:defRPr sz="540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 dirty="0" err="1"/>
              <a:t>Presentation</a:t>
            </a:r>
            <a:r>
              <a:rPr lang="fr-FR" noProof="0" dirty="0"/>
              <a:t> AFTLM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0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 noProof="0" dirty="0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4E4AA9BC-E1CC-47F7-982F-670A85EE248A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C5C3056E-1632-4A65-A24F-3F10A1450A6E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EEE6E4A-1645-9CDF-DF8B-18C5938AF1E1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60" y="5454614"/>
            <a:ext cx="1683194" cy="76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8848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47817" y="599725"/>
            <a:ext cx="11290859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581192" y="5260127"/>
            <a:ext cx="11029617" cy="598671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3B3054-DDBF-4CBB-829E-832789F105C2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5C3056E-1632-4A65-A24F-3F10A1450A6E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6921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C994CB-2BC6-164B-80D4-304B4CB6D8C3}"/>
              </a:ext>
            </a:extLst>
          </p:cNvPr>
          <p:cNvSpPr>
            <a:spLocks noChangeAspect="1"/>
          </p:cNvSpPr>
          <p:nvPr userDrawn="1"/>
        </p:nvSpPr>
        <p:spPr bwMode="white">
          <a:xfrm>
            <a:off x="445982" y="606554"/>
            <a:ext cx="11300036" cy="1258827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60000">
                <a:schemeClr val="accent1">
                  <a:lumMod val="95000"/>
                  <a:lumOff val="5000"/>
                </a:schemeClr>
              </a:gs>
              <a:gs pos="0">
                <a:schemeClr val="accent1">
                  <a:lumMod val="4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81192" y="2180496"/>
            <a:ext cx="11029615" cy="3678303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706241-4935-4EF9-A058-E03EDB9BDA99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 rtlCol="0"/>
          <a:lstStyle/>
          <a:p>
            <a:pPr rtl="0"/>
            <a:fld id="{C5C3056E-1632-4A65-A24F-3F10A1450A6E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B5BE0FDB-DB48-E242-8A1F-5B06F79B4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 anchor="ctr" anchorCtr="0">
            <a:normAutofit/>
          </a:bodyPr>
          <a:lstStyle>
            <a:lvl1pPr algn="ctr">
              <a:defRPr sz="40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77551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 bwMode="white">
          <a:xfrm>
            <a:off x="447817" y="5141974"/>
            <a:ext cx="11290860" cy="1258827"/>
          </a:xfrm>
          <a:prstGeom prst="rect">
            <a:avLst/>
          </a:prstGeom>
          <a:gradFill flip="none" rotWithShape="1">
            <a:gsLst>
              <a:gs pos="100000">
                <a:srgbClr val="903163"/>
              </a:gs>
              <a:gs pos="60000">
                <a:schemeClr val="accent1">
                  <a:lumMod val="95000"/>
                  <a:lumOff val="5000"/>
                </a:schemeClr>
              </a:gs>
              <a:gs pos="1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5D7049-D341-4FC3-A9DB-E47DDE8E03A7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C5C3056E-1632-4A65-A24F-3F10A1450A6E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661033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7"/>
          <p:cNvSpPr>
            <a:spLocks noChangeAspect="1"/>
          </p:cNvSpPr>
          <p:nvPr/>
        </p:nvSpPr>
        <p:spPr bwMode="white">
          <a:xfrm>
            <a:off x="445982" y="606554"/>
            <a:ext cx="11300036" cy="1258827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60000">
                <a:schemeClr val="accent1">
                  <a:lumMod val="95000"/>
                  <a:lumOff val="5000"/>
                </a:schemeClr>
              </a:gs>
              <a:gs pos="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 anchor="ctr" anchorCtr="0">
            <a:normAutofit/>
          </a:bodyPr>
          <a:lstStyle>
            <a:lvl1pPr algn="ctr">
              <a:defRPr sz="40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581193" y="2228003"/>
            <a:ext cx="5422390" cy="3633047"/>
          </a:xfrm>
        </p:spPr>
        <p:txBody>
          <a:bodyPr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88417" y="2228003"/>
            <a:ext cx="5422392" cy="3633047"/>
          </a:xfrm>
        </p:spPr>
        <p:txBody>
          <a:bodyPr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CA1E1E-C312-42A4-80E8-F081B9A1FB39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5C3056E-1632-4A65-A24F-3F10A1450A6E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236072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10"/>
          <p:cNvSpPr>
            <a:spLocks noChangeAspect="1"/>
          </p:cNvSpPr>
          <p:nvPr/>
        </p:nvSpPr>
        <p:spPr bwMode="white">
          <a:xfrm>
            <a:off x="445982" y="606554"/>
            <a:ext cx="11300036" cy="1258827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60000">
                <a:schemeClr val="accent1">
                  <a:lumMod val="95000"/>
                  <a:lumOff val="5000"/>
                </a:schemeClr>
              </a:gs>
              <a:gs pos="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re 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 anchor="ctr" anchorCtr="0">
            <a:normAutofit/>
          </a:bodyPr>
          <a:lstStyle>
            <a:lvl1pPr algn="ctr">
              <a:defRPr sz="40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77396" y="2023139"/>
            <a:ext cx="3198328" cy="53600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581194" y="2714624"/>
            <a:ext cx="3378403" cy="3194051"/>
          </a:xfrm>
        </p:spPr>
        <p:txBody>
          <a:bodyPr rtlCol="0" anchor="t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903163"/>
                </a:solidFill>
              </a:defRPr>
            </a:lvl1pPr>
          </a:lstStyle>
          <a:p>
            <a:pPr rtl="0"/>
            <a:fld id="{CF57495E-53EC-458F-A88F-CCE46FC07662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rgbClr val="903163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23" name="Espace réservé du contenu 3">
            <a:extLst>
              <a:ext uri="{FF2B5EF4-FFF2-40B4-BE49-F238E27FC236}">
                <a16:creationId xmlns:a16="http://schemas.microsoft.com/office/drawing/2014/main" id="{6D289ABA-BA71-41AF-AA30-58CB8F426F6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145430" y="2714624"/>
            <a:ext cx="3378403" cy="3194051"/>
          </a:xfrm>
        </p:spPr>
        <p:txBody>
          <a:bodyPr rtlCol="0" anchor="t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903163"/>
                </a:solidFill>
              </a:defRPr>
            </a:lvl1pPr>
          </a:lstStyle>
          <a:p>
            <a:pPr rtl="0"/>
            <a:fld id="{C5C3056E-1632-4A65-A24F-3F10A1450A6E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22" name="Espace réservé du contenu 3">
            <a:extLst>
              <a:ext uri="{FF2B5EF4-FFF2-40B4-BE49-F238E27FC236}">
                <a16:creationId xmlns:a16="http://schemas.microsoft.com/office/drawing/2014/main" id="{C06DFC81-3912-4844-B25C-E1D7CBCD80A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400414" y="2714624"/>
            <a:ext cx="3378403" cy="3194051"/>
          </a:xfrm>
        </p:spPr>
        <p:txBody>
          <a:bodyPr rtlCol="0" anchor="t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24" name="Espace réservé du texte 2">
            <a:extLst>
              <a:ext uri="{FF2B5EF4-FFF2-40B4-BE49-F238E27FC236}">
                <a16:creationId xmlns:a16="http://schemas.microsoft.com/office/drawing/2014/main" id="{11556C46-FD2A-4916-B30C-DB066CAEA47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241852" y="2023139"/>
            <a:ext cx="3198328" cy="53600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2328988-0888-4C1A-8F73-17D455B6F8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4180115" y="2714625"/>
            <a:ext cx="0" cy="319405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D81892BA-72AB-4029-BF58-4D6F90C436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7962123" y="2714625"/>
            <a:ext cx="0" cy="319405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Espace réservé du texte 2">
            <a:extLst>
              <a:ext uri="{FF2B5EF4-FFF2-40B4-BE49-F238E27FC236}">
                <a16:creationId xmlns:a16="http://schemas.microsoft.com/office/drawing/2014/main" id="{8E232301-6803-418F-8637-ABBAC64416D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496836" y="2023139"/>
            <a:ext cx="3198328" cy="53600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36124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10"/>
          <p:cNvSpPr>
            <a:spLocks noChangeAspect="1"/>
          </p:cNvSpPr>
          <p:nvPr/>
        </p:nvSpPr>
        <p:spPr bwMode="white">
          <a:xfrm>
            <a:off x="445982" y="606554"/>
            <a:ext cx="11300036" cy="1258827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60000">
                <a:schemeClr val="accent1">
                  <a:lumMod val="95000"/>
                  <a:lumOff val="5000"/>
                </a:schemeClr>
              </a:gs>
              <a:gs pos="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re 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 anchor="ctr" anchorCtr="0">
            <a:normAutofit/>
          </a:bodyPr>
          <a:lstStyle>
            <a:lvl1pPr algn="ctr">
              <a:defRPr sz="40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581193" y="2250892"/>
            <a:ext cx="5393102" cy="536005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581194" y="2926052"/>
            <a:ext cx="5393100" cy="2934999"/>
          </a:xfrm>
        </p:spPr>
        <p:txBody>
          <a:bodyPr rtlCol="0" anchor="t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217707" y="2250892"/>
            <a:ext cx="5393102" cy="553373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217709" y="2926052"/>
            <a:ext cx="5393100" cy="2934999"/>
          </a:xfrm>
        </p:spPr>
        <p:txBody>
          <a:bodyPr rtlCol="0" anchor="t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903163"/>
                </a:solidFill>
              </a:defRPr>
            </a:lvl1pPr>
          </a:lstStyle>
          <a:p>
            <a:pPr rtl="0"/>
            <a:fld id="{DBB9CB78-1913-4D22-BBE9-531CC5279B77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rgbClr val="903163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903163"/>
                </a:solidFill>
              </a:defRPr>
            </a:lvl1pPr>
          </a:lstStyle>
          <a:p>
            <a:pPr rtl="0"/>
            <a:fld id="{C5C3056E-1632-4A65-A24F-3F10A1450A6E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68181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 bwMode="white">
          <a:xfrm>
            <a:off x="440683" y="606554"/>
            <a:ext cx="11300036" cy="1258827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60000">
                <a:schemeClr val="accent1">
                  <a:lumMod val="95000"/>
                  <a:lumOff val="5000"/>
                </a:schemeClr>
              </a:gs>
              <a:gs pos="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8E0F81-7C9D-43E4-BC5A-554BD14206AF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5C3056E-1632-4A65-A24F-3F10A1450A6E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CEC16FA-81A4-6F41-9FCE-6262A4533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 anchor="ctr" anchorCtr="0">
            <a:normAutofit/>
          </a:bodyPr>
          <a:lstStyle>
            <a:lvl1pPr algn="ctr">
              <a:defRPr sz="40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09455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903163"/>
                </a:solidFill>
              </a:defRPr>
            </a:lvl1pPr>
          </a:lstStyle>
          <a:p>
            <a:pPr rtl="0"/>
            <a:fld id="{A461079B-C314-4F0C-B6E4-D6CA9E6D0FB3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rgbClr val="903163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903163"/>
                </a:solidFill>
              </a:defRPr>
            </a:lvl1pPr>
          </a:lstStyle>
          <a:p>
            <a:pPr rtl="0"/>
            <a:fld id="{C5C3056E-1632-4A65-A24F-3F10A1450A6E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FBB0525-CFF9-4A39-B5EA-579253994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443300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FA2FE6-176E-7BCC-BB45-BD1844FE6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9CEB24-9804-5B55-C3D0-107F85079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7DC5D87-D3CF-4885-A080-73B93A654A32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687233-41EA-C9C9-24DD-CF1D629739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C5C3056E-1632-4A65-A24F-3F10A1450A6E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055021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 bwMode="white">
          <a:xfrm>
            <a:off x="447817" y="5141973"/>
            <a:ext cx="11298200" cy="1274702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59000">
                <a:schemeClr val="accent1">
                  <a:lumMod val="95000"/>
                  <a:lumOff val="5000"/>
                </a:schemeClr>
              </a:gs>
              <a:gs pos="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rtlCol="0" anchor="ctr"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47816" y="601200"/>
            <a:ext cx="11292840" cy="4204800"/>
          </a:xfrm>
        </p:spPr>
        <p:txBody>
          <a:bodyPr rtlCol="0" anchor="t" anchorCtr="0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5740823" y="5262296"/>
            <a:ext cx="5869987" cy="689515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5E9B861-5E87-4C3C-9CB8-77095F51070A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C5C3056E-1632-4A65-A24F-3F10A1450A6E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39117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C994CB-2BC6-164B-80D4-304B4CB6D8C3}"/>
              </a:ext>
            </a:extLst>
          </p:cNvPr>
          <p:cNvSpPr>
            <a:spLocks noChangeAspect="1"/>
          </p:cNvSpPr>
          <p:nvPr userDrawn="1"/>
        </p:nvSpPr>
        <p:spPr bwMode="white">
          <a:xfrm>
            <a:off x="445982" y="606554"/>
            <a:ext cx="11300036" cy="1258827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60000">
                <a:schemeClr val="accent1">
                  <a:lumMod val="95000"/>
                  <a:lumOff val="5000"/>
                </a:schemeClr>
              </a:gs>
              <a:gs pos="0">
                <a:schemeClr val="accent1">
                  <a:lumMod val="4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81192" y="2180496"/>
            <a:ext cx="11029615" cy="3678303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F75E7E-B88E-4DA4-BFE9-333F1E0F1525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B5BE0FDB-DB48-E242-8A1F-5B06F79B4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 anchor="ctr" anchorCtr="0">
            <a:normAutofit/>
          </a:bodyPr>
          <a:lstStyle>
            <a:lvl1pPr algn="ctr">
              <a:defRPr sz="40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6039E95-153A-269B-E755-F5375D7C8ED8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192" y="5938307"/>
            <a:ext cx="1683194" cy="76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66538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47817" y="599725"/>
            <a:ext cx="11290859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r-FR" noProof="0" dirty="0"/>
              <a:t>Cliquez sur l’icône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581192" y="5260127"/>
            <a:ext cx="11029617" cy="598671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F2558B-724E-45E7-A39A-DD512443B83E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5C3056E-1632-4A65-A24F-3F10A1450A6E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918858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464567" y="3085765"/>
            <a:ext cx="11262866" cy="3304800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58000">
                <a:schemeClr val="accent2">
                  <a:lumMod val="75000"/>
                </a:schemeClr>
              </a:gs>
              <a:gs pos="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99226" y="1020431"/>
            <a:ext cx="10993549" cy="1475013"/>
          </a:xfrm>
          <a:effectLst/>
        </p:spPr>
        <p:txBody>
          <a:bodyPr rtlCol="0" anchor="ctr" anchorCtr="0">
            <a:normAutofit/>
          </a:bodyPr>
          <a:lstStyle>
            <a:lvl1pPr algn="ctr" rtl="0">
              <a:defRPr sz="540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0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CA3B385-0790-4590-B19E-70B6F6DE5BAE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C5C3056E-1632-4A65-A24F-3F10A1450A6E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8385564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C994CB-2BC6-164B-80D4-304B4CB6D8C3}"/>
              </a:ext>
            </a:extLst>
          </p:cNvPr>
          <p:cNvSpPr>
            <a:spLocks noChangeAspect="1"/>
          </p:cNvSpPr>
          <p:nvPr userDrawn="1"/>
        </p:nvSpPr>
        <p:spPr bwMode="white">
          <a:xfrm>
            <a:off x="445982" y="606554"/>
            <a:ext cx="11300036" cy="1258827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60000">
                <a:schemeClr val="accent1">
                  <a:lumMod val="95000"/>
                  <a:lumOff val="5000"/>
                </a:schemeClr>
              </a:gs>
              <a:gs pos="0">
                <a:schemeClr val="accent1">
                  <a:lumMod val="4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81192" y="2180496"/>
            <a:ext cx="11029615" cy="3678303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CAA8F5-E1F5-4FEA-810C-832532DA89E6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 rtlCol="0"/>
          <a:lstStyle/>
          <a:p>
            <a:pPr rtl="0"/>
            <a:fld id="{C5C3056E-1632-4A65-A24F-3F10A1450A6E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B5BE0FDB-DB48-E242-8A1F-5B06F79B4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 anchor="ctr" anchorCtr="0">
            <a:normAutofit/>
          </a:bodyPr>
          <a:lstStyle>
            <a:lvl1pPr algn="ctr">
              <a:defRPr sz="40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497391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 bwMode="white">
          <a:xfrm>
            <a:off x="447817" y="5141974"/>
            <a:ext cx="11290860" cy="1258827"/>
          </a:xfrm>
          <a:prstGeom prst="rect">
            <a:avLst/>
          </a:prstGeom>
          <a:gradFill flip="none" rotWithShape="1">
            <a:gsLst>
              <a:gs pos="100000">
                <a:srgbClr val="903163"/>
              </a:gs>
              <a:gs pos="60000">
                <a:schemeClr val="accent1">
                  <a:lumMod val="95000"/>
                  <a:lumOff val="5000"/>
                </a:schemeClr>
              </a:gs>
              <a:gs pos="1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9DA2E096-83DB-4DB6-B594-F62806D3BD43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C5C3056E-1632-4A65-A24F-3F10A1450A6E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655454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7"/>
          <p:cNvSpPr>
            <a:spLocks noChangeAspect="1"/>
          </p:cNvSpPr>
          <p:nvPr/>
        </p:nvSpPr>
        <p:spPr bwMode="white">
          <a:xfrm>
            <a:off x="445982" y="606554"/>
            <a:ext cx="11300036" cy="1258827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60000">
                <a:schemeClr val="accent1">
                  <a:lumMod val="95000"/>
                  <a:lumOff val="5000"/>
                </a:schemeClr>
              </a:gs>
              <a:gs pos="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 anchor="ctr" anchorCtr="0">
            <a:normAutofit/>
          </a:bodyPr>
          <a:lstStyle>
            <a:lvl1pPr algn="ctr">
              <a:defRPr sz="40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581193" y="2228003"/>
            <a:ext cx="5422390" cy="3633047"/>
          </a:xfrm>
        </p:spPr>
        <p:txBody>
          <a:bodyPr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88417" y="2228003"/>
            <a:ext cx="5422392" cy="3633047"/>
          </a:xfrm>
        </p:spPr>
        <p:txBody>
          <a:bodyPr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EEF312-B6FE-46D8-9DC8-0BF8A1F2AFDA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5C3056E-1632-4A65-A24F-3F10A1450A6E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37153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10"/>
          <p:cNvSpPr>
            <a:spLocks noChangeAspect="1"/>
          </p:cNvSpPr>
          <p:nvPr/>
        </p:nvSpPr>
        <p:spPr bwMode="white">
          <a:xfrm>
            <a:off x="445982" y="606554"/>
            <a:ext cx="11300036" cy="1258827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60000">
                <a:schemeClr val="accent1">
                  <a:lumMod val="95000"/>
                  <a:lumOff val="5000"/>
                </a:schemeClr>
              </a:gs>
              <a:gs pos="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re 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 anchor="ctr" anchorCtr="0">
            <a:normAutofit/>
          </a:bodyPr>
          <a:lstStyle>
            <a:lvl1pPr algn="ctr">
              <a:defRPr sz="40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77396" y="2023139"/>
            <a:ext cx="3198328" cy="53600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581194" y="2714624"/>
            <a:ext cx="3378403" cy="3194051"/>
          </a:xfrm>
        </p:spPr>
        <p:txBody>
          <a:bodyPr rtlCol="0" anchor="t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903163"/>
                </a:solidFill>
              </a:defRPr>
            </a:lvl1pPr>
          </a:lstStyle>
          <a:p>
            <a:pPr rtl="0"/>
            <a:fld id="{C3BD6FE0-F875-4C44-8CB5-507F79B5FAB5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 rtlCol="0"/>
          <a:lstStyle>
            <a:lvl1pPr>
              <a:defRPr>
                <a:solidFill>
                  <a:srgbClr val="903163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23" name="Espace réservé du contenu 3">
            <a:extLst>
              <a:ext uri="{FF2B5EF4-FFF2-40B4-BE49-F238E27FC236}">
                <a16:creationId xmlns:a16="http://schemas.microsoft.com/office/drawing/2014/main" id="{6D289ABA-BA71-41AF-AA30-58CB8F426F6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145430" y="2714624"/>
            <a:ext cx="3378403" cy="3194051"/>
          </a:xfrm>
        </p:spPr>
        <p:txBody>
          <a:bodyPr rtlCol="0" anchor="t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903163"/>
                </a:solidFill>
              </a:defRPr>
            </a:lvl1pPr>
          </a:lstStyle>
          <a:p>
            <a:pPr rtl="0"/>
            <a:fld id="{C5C3056E-1632-4A65-A24F-3F10A1450A6E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22" name="Espace réservé du contenu 3">
            <a:extLst>
              <a:ext uri="{FF2B5EF4-FFF2-40B4-BE49-F238E27FC236}">
                <a16:creationId xmlns:a16="http://schemas.microsoft.com/office/drawing/2014/main" id="{C06DFC81-3912-4844-B25C-E1D7CBCD80A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400414" y="2714624"/>
            <a:ext cx="3378403" cy="3194051"/>
          </a:xfrm>
        </p:spPr>
        <p:txBody>
          <a:bodyPr rtlCol="0" anchor="t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24" name="Espace réservé du texte 2">
            <a:extLst>
              <a:ext uri="{FF2B5EF4-FFF2-40B4-BE49-F238E27FC236}">
                <a16:creationId xmlns:a16="http://schemas.microsoft.com/office/drawing/2014/main" id="{11556C46-FD2A-4916-B30C-DB066CAEA47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241852" y="2023139"/>
            <a:ext cx="3198328" cy="53600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2328988-0888-4C1A-8F73-17D455B6F8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4180115" y="2714625"/>
            <a:ext cx="0" cy="319405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D81892BA-72AB-4029-BF58-4D6F90C436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7962123" y="2714625"/>
            <a:ext cx="0" cy="319405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Espace réservé du texte 2">
            <a:extLst>
              <a:ext uri="{FF2B5EF4-FFF2-40B4-BE49-F238E27FC236}">
                <a16:creationId xmlns:a16="http://schemas.microsoft.com/office/drawing/2014/main" id="{8E232301-6803-418F-8637-ABBAC64416D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496836" y="2023139"/>
            <a:ext cx="3198328" cy="53600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82867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10"/>
          <p:cNvSpPr>
            <a:spLocks noChangeAspect="1"/>
          </p:cNvSpPr>
          <p:nvPr/>
        </p:nvSpPr>
        <p:spPr bwMode="white">
          <a:xfrm>
            <a:off x="445982" y="606554"/>
            <a:ext cx="11300036" cy="1258827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60000">
                <a:schemeClr val="accent1">
                  <a:lumMod val="95000"/>
                  <a:lumOff val="5000"/>
                </a:schemeClr>
              </a:gs>
              <a:gs pos="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re 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 anchor="ctr" anchorCtr="0">
            <a:normAutofit/>
          </a:bodyPr>
          <a:lstStyle>
            <a:lvl1pPr algn="ctr">
              <a:defRPr sz="40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581193" y="2250892"/>
            <a:ext cx="5393102" cy="536005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581194" y="2926052"/>
            <a:ext cx="5393100" cy="2934999"/>
          </a:xfrm>
        </p:spPr>
        <p:txBody>
          <a:bodyPr rtlCol="0" anchor="t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217707" y="2250892"/>
            <a:ext cx="5393102" cy="553373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217709" y="2926052"/>
            <a:ext cx="5393100" cy="2934999"/>
          </a:xfrm>
        </p:spPr>
        <p:txBody>
          <a:bodyPr rtlCol="0" anchor="t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903163"/>
                </a:solidFill>
              </a:defRPr>
            </a:lvl1pPr>
          </a:lstStyle>
          <a:p>
            <a:pPr rtl="0"/>
            <a:fld id="{EBB5989D-9655-47FE-9F99-25D2E326C8CF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903163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903163"/>
                </a:solidFill>
              </a:defRPr>
            </a:lvl1pPr>
          </a:lstStyle>
          <a:p>
            <a:pPr rtl="0"/>
            <a:fld id="{C5C3056E-1632-4A65-A24F-3F10A1450A6E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22048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 bwMode="white">
          <a:xfrm>
            <a:off x="440683" y="606554"/>
            <a:ext cx="11300036" cy="1258827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60000">
                <a:schemeClr val="accent1">
                  <a:lumMod val="95000"/>
                  <a:lumOff val="5000"/>
                </a:schemeClr>
              </a:gs>
              <a:gs pos="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3B13FA-D9DC-4D8D-9668-6681A850CC33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5C3056E-1632-4A65-A24F-3F10A1450A6E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CEC16FA-81A4-6F41-9FCE-6262A4533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 anchor="ctr" anchorCtr="0">
            <a:normAutofit/>
          </a:bodyPr>
          <a:lstStyle>
            <a:lvl1pPr algn="ctr">
              <a:defRPr sz="40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742372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903163"/>
                </a:solidFill>
              </a:defRPr>
            </a:lvl1pPr>
          </a:lstStyle>
          <a:p>
            <a:pPr rtl="0"/>
            <a:fld id="{BA7126CC-B0E8-45BD-8B2B-6F69C2F844DB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903163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903163"/>
                </a:solidFill>
              </a:defRPr>
            </a:lvl1pPr>
          </a:lstStyle>
          <a:p>
            <a:pPr rtl="0"/>
            <a:fld id="{C5C3056E-1632-4A65-A24F-3F10A1450A6E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FBB0525-CFF9-4A39-B5EA-579253994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3905977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 bwMode="white">
          <a:xfrm>
            <a:off x="447817" y="5141973"/>
            <a:ext cx="11298200" cy="1274702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59000">
                <a:schemeClr val="accent1">
                  <a:lumMod val="95000"/>
                  <a:lumOff val="5000"/>
                </a:schemeClr>
              </a:gs>
              <a:gs pos="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rtlCol="0" anchor="ctr"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47816" y="601200"/>
            <a:ext cx="11292840" cy="4204800"/>
          </a:xfrm>
        </p:spPr>
        <p:txBody>
          <a:bodyPr rtlCol="0" anchor="t" anchorCtr="0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5740823" y="5262296"/>
            <a:ext cx="5869987" cy="689515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9D9658-DA4A-4E3E-8033-C70AAECD8AD6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C5C3056E-1632-4A65-A24F-3F10A1450A6E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103444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 bwMode="white">
          <a:xfrm>
            <a:off x="447817" y="5141974"/>
            <a:ext cx="11290860" cy="1258827"/>
          </a:xfrm>
          <a:prstGeom prst="rect">
            <a:avLst/>
          </a:prstGeom>
          <a:gradFill flip="none" rotWithShape="1">
            <a:gsLst>
              <a:gs pos="100000">
                <a:srgbClr val="903163"/>
              </a:gs>
              <a:gs pos="60000">
                <a:schemeClr val="accent1">
                  <a:lumMod val="95000"/>
                  <a:lumOff val="5000"/>
                </a:schemeClr>
              </a:gs>
              <a:gs pos="1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CAAFC7C3-806F-4418-B796-E9A4F5B6342A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C5C3056E-1632-4A65-A24F-3F10A1450A6E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92441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47817" y="599725"/>
            <a:ext cx="11290859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581192" y="5260127"/>
            <a:ext cx="11029617" cy="598671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02E141-F236-484E-B070-55A58FE76154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5C3056E-1632-4A65-A24F-3F10A1450A6E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826138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7"/>
          <p:cNvSpPr>
            <a:spLocks noChangeAspect="1"/>
          </p:cNvSpPr>
          <p:nvPr/>
        </p:nvSpPr>
        <p:spPr bwMode="white">
          <a:xfrm>
            <a:off x="445982" y="606554"/>
            <a:ext cx="11300036" cy="1258827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60000">
                <a:schemeClr val="accent1">
                  <a:lumMod val="95000"/>
                  <a:lumOff val="5000"/>
                </a:schemeClr>
              </a:gs>
              <a:gs pos="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 anchor="ctr" anchorCtr="0">
            <a:normAutofit/>
          </a:bodyPr>
          <a:lstStyle>
            <a:lvl1pPr algn="ctr">
              <a:defRPr sz="40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581193" y="2228003"/>
            <a:ext cx="5422390" cy="3633047"/>
          </a:xfrm>
        </p:spPr>
        <p:txBody>
          <a:bodyPr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88417" y="2228003"/>
            <a:ext cx="5422392" cy="3633047"/>
          </a:xfrm>
        </p:spPr>
        <p:txBody>
          <a:bodyPr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BA4BB9-ADF1-4042-9138-85077E96CB4B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5C3056E-1632-4A65-A24F-3F10A1450A6E}" type="slidenum">
              <a:rPr lang="fr-FR" noProof="0" smtClean="0"/>
              <a:t>‹N°›</a:t>
            </a:fld>
            <a:endParaRPr lang="fr-FR" noProof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8450604-4936-7D38-3890-9D153E4A32D4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190" y="5938307"/>
            <a:ext cx="1683194" cy="76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6966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10"/>
          <p:cNvSpPr>
            <a:spLocks noChangeAspect="1"/>
          </p:cNvSpPr>
          <p:nvPr/>
        </p:nvSpPr>
        <p:spPr bwMode="white">
          <a:xfrm>
            <a:off x="445982" y="606554"/>
            <a:ext cx="11300036" cy="1258827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60000">
                <a:schemeClr val="accent1">
                  <a:lumMod val="95000"/>
                  <a:lumOff val="5000"/>
                </a:schemeClr>
              </a:gs>
              <a:gs pos="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re 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 anchor="ctr" anchorCtr="0">
            <a:normAutofit/>
          </a:bodyPr>
          <a:lstStyle>
            <a:lvl1pPr algn="ctr">
              <a:defRPr sz="40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77396" y="2023139"/>
            <a:ext cx="3198328" cy="53600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581194" y="2714624"/>
            <a:ext cx="3378403" cy="3194051"/>
          </a:xfrm>
        </p:spPr>
        <p:txBody>
          <a:bodyPr rtlCol="0" anchor="t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903163"/>
                </a:solidFill>
              </a:defRPr>
            </a:lvl1pPr>
          </a:lstStyle>
          <a:p>
            <a:pPr rtl="0"/>
            <a:fld id="{FC4818D2-5775-4343-90A6-2252578B06E9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23" name="Espace réservé du contenu 3">
            <a:extLst>
              <a:ext uri="{FF2B5EF4-FFF2-40B4-BE49-F238E27FC236}">
                <a16:creationId xmlns:a16="http://schemas.microsoft.com/office/drawing/2014/main" id="{6D289ABA-BA71-41AF-AA30-58CB8F426F6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145430" y="2714624"/>
            <a:ext cx="3378403" cy="3194051"/>
          </a:xfrm>
        </p:spPr>
        <p:txBody>
          <a:bodyPr rtlCol="0" anchor="t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903163"/>
                </a:solidFill>
              </a:defRPr>
            </a:lvl1pPr>
          </a:lstStyle>
          <a:p>
            <a:pPr rtl="0"/>
            <a:fld id="{C5C3056E-1632-4A65-A24F-3F10A1450A6E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22" name="Espace réservé du contenu 3">
            <a:extLst>
              <a:ext uri="{FF2B5EF4-FFF2-40B4-BE49-F238E27FC236}">
                <a16:creationId xmlns:a16="http://schemas.microsoft.com/office/drawing/2014/main" id="{C06DFC81-3912-4844-B25C-E1D7CBCD80A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400414" y="2714624"/>
            <a:ext cx="3378403" cy="3194051"/>
          </a:xfrm>
        </p:spPr>
        <p:txBody>
          <a:bodyPr rtlCol="0" anchor="t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24" name="Espace réservé du texte 2">
            <a:extLst>
              <a:ext uri="{FF2B5EF4-FFF2-40B4-BE49-F238E27FC236}">
                <a16:creationId xmlns:a16="http://schemas.microsoft.com/office/drawing/2014/main" id="{11556C46-FD2A-4916-B30C-DB066CAEA47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241852" y="2023139"/>
            <a:ext cx="3198328" cy="53600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2328988-0888-4C1A-8F73-17D455B6F8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4180115" y="2714625"/>
            <a:ext cx="0" cy="319405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D81892BA-72AB-4029-BF58-4D6F90C436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7962123" y="2714625"/>
            <a:ext cx="0" cy="319405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Espace réservé du texte 2">
            <a:extLst>
              <a:ext uri="{FF2B5EF4-FFF2-40B4-BE49-F238E27FC236}">
                <a16:creationId xmlns:a16="http://schemas.microsoft.com/office/drawing/2014/main" id="{8E232301-6803-418F-8637-ABBAC64416D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496836" y="2023139"/>
            <a:ext cx="3198328" cy="53600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E16BEA5-4774-C24D-0836-3C094E20F4F7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201" y="5992008"/>
            <a:ext cx="1683194" cy="76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1190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10"/>
          <p:cNvSpPr>
            <a:spLocks noChangeAspect="1"/>
          </p:cNvSpPr>
          <p:nvPr/>
        </p:nvSpPr>
        <p:spPr bwMode="white">
          <a:xfrm>
            <a:off x="445982" y="606554"/>
            <a:ext cx="11300036" cy="1258827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60000">
                <a:schemeClr val="accent1">
                  <a:lumMod val="95000"/>
                  <a:lumOff val="5000"/>
                </a:schemeClr>
              </a:gs>
              <a:gs pos="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re 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 anchor="ctr" anchorCtr="0">
            <a:normAutofit/>
          </a:bodyPr>
          <a:lstStyle>
            <a:lvl1pPr algn="ctr">
              <a:defRPr sz="40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581193" y="2250892"/>
            <a:ext cx="5393102" cy="536005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581194" y="2926052"/>
            <a:ext cx="5393100" cy="2934999"/>
          </a:xfrm>
        </p:spPr>
        <p:txBody>
          <a:bodyPr rtlCol="0" anchor="t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217707" y="2250892"/>
            <a:ext cx="5393102" cy="553373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217709" y="2926052"/>
            <a:ext cx="5393100" cy="2934999"/>
          </a:xfrm>
        </p:spPr>
        <p:txBody>
          <a:bodyPr rtlCol="0" anchor="t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903163"/>
                </a:solidFill>
              </a:defRPr>
            </a:lvl1pPr>
          </a:lstStyle>
          <a:p>
            <a:pPr rtl="0"/>
            <a:fld id="{DF762181-A5F1-40F7-80D7-AAB09AA61758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903163"/>
                </a:solidFill>
              </a:defRPr>
            </a:lvl1pPr>
          </a:lstStyle>
          <a:p>
            <a:pPr rtl="0"/>
            <a:fld id="{C5C3056E-1632-4A65-A24F-3F10A1450A6E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235BA07-EC83-81E6-5382-03B1E6109F4C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190" y="5938307"/>
            <a:ext cx="1683194" cy="76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6690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 bwMode="white">
          <a:xfrm>
            <a:off x="440683" y="606554"/>
            <a:ext cx="11300036" cy="1258827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60000">
                <a:schemeClr val="accent1">
                  <a:lumMod val="95000"/>
                  <a:lumOff val="5000"/>
                </a:schemeClr>
              </a:gs>
              <a:gs pos="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00670A-EFFF-4979-BC6F-5E1E03AB5199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5C3056E-1632-4A65-A24F-3F10A1450A6E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CEC16FA-81A4-6F41-9FCE-6262A4533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 anchor="ctr" anchorCtr="0">
            <a:normAutofit/>
          </a:bodyPr>
          <a:lstStyle>
            <a:lvl1pPr algn="ctr">
              <a:defRPr sz="40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572E21B-FD5F-9036-1195-D69CFF18F7CE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190" y="5868491"/>
            <a:ext cx="1683194" cy="76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5445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903163"/>
                </a:solidFill>
              </a:defRPr>
            </a:lvl1pPr>
          </a:lstStyle>
          <a:p>
            <a:pPr rtl="0"/>
            <a:fld id="{D24D2512-F681-48E6-B342-41697731D9E6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903163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903163"/>
                </a:solidFill>
              </a:defRPr>
            </a:lvl1pPr>
          </a:lstStyle>
          <a:p>
            <a:pPr rtl="0"/>
            <a:fld id="{C5C3056E-1632-4A65-A24F-3F10A1450A6E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FBB0525-CFF9-4A39-B5EA-579253994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785869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 bwMode="white">
          <a:xfrm>
            <a:off x="447817" y="5141973"/>
            <a:ext cx="11298200" cy="1274702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59000">
                <a:schemeClr val="accent1">
                  <a:lumMod val="95000"/>
                  <a:lumOff val="5000"/>
                </a:schemeClr>
              </a:gs>
              <a:gs pos="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rtlCol="0" anchor="ctr"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47816" y="601200"/>
            <a:ext cx="11292840" cy="4204800"/>
          </a:xfrm>
        </p:spPr>
        <p:txBody>
          <a:bodyPr rtlCol="0" anchor="t" anchorCtr="0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5740823" y="5262296"/>
            <a:ext cx="5869987" cy="689515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C9FD039-2F94-4E86-8925-AE47EA8C7BDC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C5C3056E-1632-4A65-A24F-3F10A1450A6E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16972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au titre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3EE8326E-7749-4B03-8BA0-47939C90E879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C5C3056E-1632-4A65-A24F-3F10A1450A6E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70731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3" r:id="rId6"/>
    <p:sldLayoutId id="2147483666" r:id="rId7"/>
    <p:sldLayoutId id="2147483667" r:id="rId8"/>
    <p:sldLayoutId id="2147483668" r:id="rId9"/>
    <p:sldLayoutId id="2147483669" r:id="rId1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au titre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8E65773F-22DA-49D2-A511-A9DD642B121B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C5C3056E-1632-4A65-A24F-3F10A1450A6E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8D99966-B885-282C-9A1E-37CE7C1E6C00}"/>
              </a:ext>
            </a:extLst>
          </p:cNvPr>
          <p:cNvPicPr/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000" y="5938307"/>
            <a:ext cx="1683194" cy="76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9676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8" r:id="rId8"/>
    <p:sldLayoutId id="2147483696" r:id="rId9"/>
    <p:sldLayoutId id="2147483697" r:id="rId1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au titre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95D36BC8-E003-4600-AFE8-F5E36E2F4632}" type="datetime8">
              <a:rPr lang="fr-FR" noProof="0" smtClean="0"/>
              <a:t>15/11/2024 17:30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C5C3056E-1632-4A65-A24F-3F10A1450A6E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13982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7.emf"/><Relationship Id="rId7" Type="http://schemas.openxmlformats.org/officeDocument/2006/relationships/diagramLayout" Target="../diagrams/layou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6" Type="http://schemas.openxmlformats.org/officeDocument/2006/relationships/diagramData" Target="../diagrams/data1.xml"/><Relationship Id="rId5" Type="http://schemas.openxmlformats.org/officeDocument/2006/relationships/image" Target="../media/image19.jpeg"/><Relationship Id="rId10" Type="http://schemas.microsoft.com/office/2007/relationships/diagramDrawing" Target="../diagrams/drawing1.xml"/><Relationship Id="rId4" Type="http://schemas.openxmlformats.org/officeDocument/2006/relationships/image" Target="../media/image18.jpe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7.emf"/><Relationship Id="rId12" Type="http://schemas.openxmlformats.org/officeDocument/2006/relationships/image" Target="../media/image2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2.xml"/><Relationship Id="rId11" Type="http://schemas.openxmlformats.org/officeDocument/2006/relationships/image" Target="../media/image27.jpeg"/><Relationship Id="rId5" Type="http://schemas.openxmlformats.org/officeDocument/2006/relationships/diagramColors" Target="../diagrams/colors2.xml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9.jpe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jpeg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10" Type="http://schemas.openxmlformats.org/officeDocument/2006/relationships/comments" Target="../comments/comment1.xml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F94250-8D97-401F-A36C-5B5DB39DDD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r>
              <a:rPr lang="fr-FR" altLang="fr-FR" dirty="0">
                <a:latin typeface="Calibri" pitchFamily="34" charset="0"/>
              </a:rPr>
              <a:t>Les Impacts Métier de la Pathologie Numérique – RETOUR </a:t>
            </a:r>
            <a:r>
              <a:rPr lang="fr-FR" altLang="fr-FR" dirty="0" err="1">
                <a:latin typeface="Calibri" pitchFamily="34" charset="0"/>
              </a:rPr>
              <a:t>D’EXPéRIENCEs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D55F7CC-C3DE-41F7-8BE1-39A9489FC0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fr-FR" dirty="0"/>
              <a:t>Sous titre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4B8FAEE-98FB-9F75-0A55-FF5F2F8BFD00}"/>
              </a:ext>
            </a:extLst>
          </p:cNvPr>
          <p:cNvGrpSpPr/>
          <p:nvPr/>
        </p:nvGrpSpPr>
        <p:grpSpPr>
          <a:xfrm>
            <a:off x="2534932" y="3326519"/>
            <a:ext cx="7408506" cy="2511050"/>
            <a:chOff x="503853" y="1730985"/>
            <a:chExt cx="7408506" cy="2511050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9181AB8A-74CF-FEB4-BC35-6B5AAE1BD0A2}"/>
                </a:ext>
              </a:extLst>
            </p:cNvPr>
            <p:cNvSpPr txBox="1"/>
            <p:nvPr/>
          </p:nvSpPr>
          <p:spPr>
            <a:xfrm>
              <a:off x="578498" y="1730985"/>
              <a:ext cx="7333861" cy="769441"/>
            </a:xfrm>
            <a:prstGeom prst="rect">
              <a:avLst/>
            </a:prstGeom>
            <a:gradFill flip="none" rotWithShape="1">
              <a:gsLst>
                <a:gs pos="100000">
                  <a:srgbClr val="903163"/>
                </a:gs>
                <a:gs pos="58000">
                  <a:srgbClr val="903163">
                    <a:lumMod val="75000"/>
                  </a:srgbClr>
                </a:gs>
                <a:gs pos="0">
                  <a:srgbClr val="4D1434">
                    <a:lumMod val="60000"/>
                  </a:srgbClr>
                </a:gs>
              </a:gsLst>
              <a:path path="circle">
                <a:fillToRect l="50000" t="130000" r="50000" b="-30000"/>
              </a:path>
              <a:tileRect/>
            </a:gradFill>
            <a:ln w="12700" cap="rnd" cmpd="sng" algn="ctr">
              <a:noFill/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chemeClr val="bg1"/>
                  </a:solidFill>
                </a:rPr>
                <a:t>Brigitte Mestre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07682FF-E6FB-C78A-B303-BC6A43054A5B}"/>
                </a:ext>
              </a:extLst>
            </p:cNvPr>
            <p:cNvSpPr txBox="1"/>
            <p:nvPr/>
          </p:nvSpPr>
          <p:spPr>
            <a:xfrm>
              <a:off x="578498" y="2767310"/>
              <a:ext cx="7333861" cy="523220"/>
            </a:xfrm>
            <a:prstGeom prst="rect">
              <a:avLst/>
            </a:prstGeom>
            <a:gradFill flip="none" rotWithShape="1">
              <a:gsLst>
                <a:gs pos="100000">
                  <a:srgbClr val="903163"/>
                </a:gs>
                <a:gs pos="58000">
                  <a:srgbClr val="903163">
                    <a:lumMod val="75000"/>
                  </a:srgbClr>
                </a:gs>
                <a:gs pos="0">
                  <a:srgbClr val="4D1434">
                    <a:lumMod val="60000"/>
                  </a:srgbClr>
                </a:gs>
              </a:gsLst>
              <a:path path="circle">
                <a:fillToRect l="50000" t="130000" r="50000" b="-30000"/>
              </a:path>
              <a:tileRect/>
            </a:gradFill>
            <a:ln w="12700" cap="rnd" cmpd="sng" algn="ctr">
              <a:noFill/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bg1"/>
                  </a:solidFill>
                </a:rPr>
                <a:t>Service de pathologie / Hôpital Bicêtre 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C3E1DA7-A796-6F16-697F-828B96479A46}"/>
                </a:ext>
              </a:extLst>
            </p:cNvPr>
            <p:cNvSpPr txBox="1"/>
            <p:nvPr/>
          </p:nvSpPr>
          <p:spPr>
            <a:xfrm>
              <a:off x="503853" y="3718815"/>
              <a:ext cx="7333861" cy="523220"/>
            </a:xfrm>
            <a:prstGeom prst="rect">
              <a:avLst/>
            </a:prstGeom>
            <a:gradFill flip="none" rotWithShape="1">
              <a:gsLst>
                <a:gs pos="100000">
                  <a:srgbClr val="903163"/>
                </a:gs>
                <a:gs pos="58000">
                  <a:srgbClr val="903163">
                    <a:lumMod val="75000"/>
                  </a:srgbClr>
                </a:gs>
                <a:gs pos="0">
                  <a:srgbClr val="4D1434">
                    <a:lumMod val="60000"/>
                  </a:srgbClr>
                </a:gs>
              </a:gsLst>
              <a:path path="circle">
                <a:fillToRect l="50000" t="130000" r="50000" b="-30000"/>
              </a:path>
              <a:tileRect/>
            </a:gradFill>
            <a:ln w="12700" cap="rnd" cmpd="sng" algn="ctr">
              <a:noFill/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bg1"/>
                  </a:solidFill>
                </a:rPr>
                <a:t>Date 29 novembre 2024</a:t>
              </a:r>
            </a:p>
          </p:txBody>
        </p:sp>
      </p:grp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352" y="5830641"/>
            <a:ext cx="2453760" cy="49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075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4" y="651741"/>
            <a:ext cx="11029616" cy="566738"/>
          </a:xfrm>
        </p:spPr>
        <p:txBody>
          <a:bodyPr/>
          <a:lstStyle/>
          <a:p>
            <a:r>
              <a:rPr lang="fr-FR" altLang="fr-FR" dirty="0">
                <a:latin typeface="Calibri" pitchFamily="34" charset="0"/>
              </a:rPr>
              <a:t>- Impacts organisationnels -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265692" y="5791545"/>
            <a:ext cx="1052510" cy="365125"/>
          </a:xfrm>
        </p:spPr>
        <p:txBody>
          <a:bodyPr/>
          <a:lstStyle/>
          <a:p>
            <a:pPr rtl="0"/>
            <a:fld id="{C5C3056E-1632-4A65-A24F-3F10A1450A6E}" type="slidenum">
              <a:rPr lang="fr-FR" noProof="0" smtClean="0"/>
              <a:t>10</a:t>
            </a:fld>
            <a:endParaRPr lang="fr-FR" noProof="0"/>
          </a:p>
        </p:txBody>
      </p:sp>
      <p:graphicFrame>
        <p:nvGraphicFramePr>
          <p:cNvPr id="6" name="Diagramme 11"/>
          <p:cNvGraphicFramePr/>
          <p:nvPr>
            <p:extLst>
              <p:ext uri="{D42A27DB-BD31-4B8C-83A1-F6EECF244321}">
                <p14:modId xmlns:p14="http://schemas.microsoft.com/office/powerpoint/2010/main" val="1556622920"/>
              </p:ext>
            </p:extLst>
          </p:nvPr>
        </p:nvGraphicFramePr>
        <p:xfrm>
          <a:off x="1647354" y="1303745"/>
          <a:ext cx="8804238" cy="4594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0428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5C3056E-1632-4A65-A24F-3F10A1450A6E}" type="slidenum">
              <a:rPr lang="fr-FR" noProof="0" smtClean="0"/>
              <a:t>11</a:t>
            </a:fld>
            <a:endParaRPr lang="fr-FR" noProof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581194" y="651741"/>
            <a:ext cx="11029616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altLang="fr-FR" dirty="0">
                <a:latin typeface="Calibri" pitchFamily="34" charset="0"/>
              </a:rPr>
              <a:t>- Impacts techniques -</a:t>
            </a:r>
            <a:endParaRPr lang="fr-FR" dirty="0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710430" y="2414490"/>
            <a:ext cx="3722400" cy="59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36" tIns="41468" rIns="82936" bIns="41468">
            <a:spAutoFit/>
          </a:bodyPr>
          <a:lstStyle/>
          <a:p>
            <a:pPr algn="ctr" eaLnBrk="1">
              <a:lnSpc>
                <a:spcPct val="93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fr-FR" altLang="fr-FR" dirty="0">
                <a:latin typeface="Calibri" pitchFamily="34" charset="0"/>
              </a:rPr>
              <a:t> Qualité des QR codes sur lames</a:t>
            </a:r>
          </a:p>
          <a:p>
            <a:pPr algn="ctr" eaLnBrk="1">
              <a:lnSpc>
                <a:spcPct val="93000"/>
              </a:lnSpc>
              <a:buClr>
                <a:schemeClr val="bg1"/>
              </a:buClr>
              <a:buSzPct val="100000"/>
            </a:pPr>
            <a:r>
              <a:rPr lang="fr-FR" altLang="fr-FR" i="1" dirty="0">
                <a:latin typeface="Calibri" pitchFamily="34" charset="0"/>
              </a:rPr>
              <a:t>(Lame non intégrée dans dossier)</a:t>
            </a:r>
          </a:p>
        </p:txBody>
      </p:sp>
      <p:pic>
        <p:nvPicPr>
          <p:cNvPr id="8" name="Picture 8" descr="IMG_20231013_163052.jpg"/>
          <p:cNvPicPr>
            <a:picLocks noChangeAspect="1"/>
          </p:cNvPicPr>
          <p:nvPr/>
        </p:nvPicPr>
        <p:blipFill>
          <a:blip r:embed="rId2" cstate="print"/>
          <a:srcRect l="12750" t="33492" r="22910" b="19524"/>
          <a:stretch>
            <a:fillRect/>
          </a:stretch>
        </p:blipFill>
        <p:spPr bwMode="auto">
          <a:xfrm>
            <a:off x="4802049" y="3313012"/>
            <a:ext cx="1360800" cy="1370832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9" descr="IMG_20231013_163028.jpg"/>
          <p:cNvPicPr>
            <a:picLocks noChangeAspect="1"/>
          </p:cNvPicPr>
          <p:nvPr/>
        </p:nvPicPr>
        <p:blipFill>
          <a:blip r:embed="rId3" cstate="print"/>
          <a:srcRect l="16138" t="30952" r="21217" b="16985"/>
          <a:stretch>
            <a:fillRect/>
          </a:stretch>
        </p:blipFill>
        <p:spPr bwMode="auto">
          <a:xfrm>
            <a:off x="3199309" y="3313012"/>
            <a:ext cx="1372320" cy="1370832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425839" y="218900"/>
            <a:ext cx="2343472" cy="341381"/>
          </a:xfrm>
          <a:prstGeom prst="rect">
            <a:avLst/>
          </a:prstGeom>
        </p:spPr>
        <p:txBody>
          <a:bodyPr wrap="none" lIns="82936" tIns="41468" rIns="82936" bIns="41468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FR" dirty="0">
                <a:solidFill>
                  <a:schemeClr val="bg1">
                    <a:alpha val="28000"/>
                  </a:schemeClr>
                </a:solidFill>
                <a:latin typeface="Calibri" pitchFamily="34" charset="0"/>
                <a:ea typeface="Microsoft YaHei" charset="-122"/>
                <a:cs typeface="Calibri" pitchFamily="34" charset="0"/>
              </a:rPr>
              <a:t>Les impacts techniques</a:t>
            </a:r>
          </a:p>
        </p:txBody>
      </p:sp>
      <p:sp>
        <p:nvSpPr>
          <p:cNvPr id="11" name="TextBox 8"/>
          <p:cNvSpPr txBox="1"/>
          <p:nvPr/>
        </p:nvSpPr>
        <p:spPr>
          <a:xfrm>
            <a:off x="2195487" y="1393904"/>
            <a:ext cx="6370713" cy="390838"/>
          </a:xfrm>
          <a:prstGeom prst="rect">
            <a:avLst/>
          </a:prstGeom>
          <a:solidFill>
            <a:srgbClr val="0070C0"/>
          </a:solidFill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82936" tIns="41468" rIns="82936" bIns="41468">
            <a:spAutoFit/>
          </a:bodyPr>
          <a:lstStyle/>
          <a:p>
            <a:pPr algn="ctr">
              <a:defRPr/>
            </a:pPr>
            <a:r>
              <a:rPr lang="fr-FR" sz="2000" b="1" dirty="0">
                <a:solidFill>
                  <a:schemeClr val="bg1"/>
                </a:solidFill>
                <a:latin typeface="Calibri" pitchFamily="34" charset="0"/>
                <a:ea typeface="Microsoft YaHei" charset="-122"/>
                <a:cs typeface="Calibri" pitchFamily="34" charset="0"/>
              </a:rPr>
              <a:t>Révision / Amélioration étape par étape du pré-analytique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7018909" y="2937193"/>
            <a:ext cx="3853440" cy="91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36" tIns="41468" rIns="82936" bIns="41468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fr-FR" altLang="fr-FR" dirty="0">
                <a:latin typeface="Calibri" pitchFamily="34" charset="0"/>
              </a:rPr>
              <a:t> Epaisseur des coupes / Homogénéité</a:t>
            </a:r>
          </a:p>
          <a:p>
            <a:pPr algn="ctr"/>
            <a:r>
              <a:rPr lang="fr-FR" altLang="fr-FR" i="1" dirty="0">
                <a:latin typeface="Calibri" pitchFamily="34" charset="0"/>
              </a:rPr>
              <a:t>(Risque flou)</a:t>
            </a:r>
          </a:p>
          <a:p>
            <a:endParaRPr lang="fr-FR" alt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67069" y="3721965"/>
            <a:ext cx="2093760" cy="1241237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CCECFF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2" descr="IMG_20231016_142600.jpg"/>
          <p:cNvPicPr>
            <a:picLocks noChangeAspect="1"/>
          </p:cNvPicPr>
          <p:nvPr/>
        </p:nvPicPr>
        <p:blipFill>
          <a:blip r:embed="rId5" cstate="print"/>
          <a:srcRect l="22063" t="9999" r="24603" b="11903"/>
          <a:stretch>
            <a:fillRect/>
          </a:stretch>
        </p:blipFill>
        <p:spPr bwMode="auto">
          <a:xfrm rot="20599351">
            <a:off x="1594430" y="2854377"/>
            <a:ext cx="1370880" cy="2678306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6638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5C3056E-1632-4A65-A24F-3F10A1450A6E}" type="slidenum">
              <a:rPr lang="fr-FR" noProof="0" smtClean="0"/>
              <a:t>12</a:t>
            </a:fld>
            <a:endParaRPr lang="fr-FR" noProof="0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692214" y="1483551"/>
            <a:ext cx="4246560" cy="59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36" tIns="41468" rIns="82936" bIns="41468">
            <a:spAutoFit/>
          </a:bodyPr>
          <a:lstStyle/>
          <a:p>
            <a:pPr algn="ctr" eaLnBrk="1">
              <a:lnSpc>
                <a:spcPct val="93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fr-FR" altLang="fr-FR">
                <a:solidFill>
                  <a:schemeClr val="bg1"/>
                </a:solidFill>
                <a:latin typeface="Calibri" pitchFamily="34" charset="0"/>
              </a:rPr>
              <a:t> Orientation / positionnement des coupes</a:t>
            </a:r>
          </a:p>
          <a:p>
            <a:pPr algn="ctr" eaLnBrk="1">
              <a:lnSpc>
                <a:spcPct val="93000"/>
              </a:lnSpc>
              <a:buClr>
                <a:schemeClr val="bg1"/>
              </a:buClr>
              <a:buSzPct val="100000"/>
            </a:pPr>
            <a:r>
              <a:rPr lang="fr-FR" altLang="fr-FR" i="1">
                <a:solidFill>
                  <a:srgbClr val="002060"/>
                </a:solidFill>
                <a:latin typeface="Calibri" pitchFamily="34" charset="0"/>
              </a:rPr>
              <a:t>(Numérisation tronquée)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5488054" y="2321602"/>
            <a:ext cx="3787200" cy="895378"/>
          </a:xfrm>
          <a:prstGeom prst="rect">
            <a:avLst/>
          </a:prstGeom>
          <a:noFill/>
          <a:ln>
            <a:noFill/>
          </a:ln>
        </p:spPr>
        <p:txBody>
          <a:bodyPr lIns="82936" tIns="41468" rIns="82936" bIns="41468">
            <a:spAutoFit/>
          </a:bodyPr>
          <a:lstStyle/>
          <a:p>
            <a:pPr algn="ctr" eaLnBrk="1">
              <a:lnSpc>
                <a:spcPct val="93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Standardisation de la coloration HES</a:t>
            </a:r>
          </a:p>
          <a:p>
            <a:pPr marL="17278" indent="-17278" algn="ctr" eaLnBrk="1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fr-FR" altLang="fr-FR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Colorants prêts à l’emploi</a:t>
            </a:r>
            <a:r>
              <a:rPr lang="fr-FR" altLang="fr-FR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fr-FR" altLang="fr-FR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(Réglages colorimétrie scanner)</a:t>
            </a:r>
          </a:p>
        </p:txBody>
      </p:sp>
      <p:pic>
        <p:nvPicPr>
          <p:cNvPr id="8" name="Picture 2" descr="IMG_20231016_142600.jpg"/>
          <p:cNvPicPr>
            <a:picLocks noChangeAspect="1"/>
          </p:cNvPicPr>
          <p:nvPr/>
        </p:nvPicPr>
        <p:blipFill>
          <a:blip r:embed="rId2" cstate="print"/>
          <a:srcRect l="22063" t="9999" r="24603" b="11903"/>
          <a:stretch>
            <a:fillRect/>
          </a:stretch>
        </p:blipFill>
        <p:spPr bwMode="auto">
          <a:xfrm rot="20599351">
            <a:off x="3544053" y="2423839"/>
            <a:ext cx="1370880" cy="2678306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5480854" y="3456282"/>
            <a:ext cx="3005280" cy="119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36" tIns="41468" rIns="82936" bIns="41468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fr-FR" altLang="fr-FR">
                <a:solidFill>
                  <a:schemeClr val="bg1"/>
                </a:solidFill>
                <a:latin typeface="Calibri" pitchFamily="34" charset="0"/>
              </a:rPr>
              <a:t> Niveaux colorants</a:t>
            </a:r>
          </a:p>
          <a:p>
            <a:pPr algn="ctr"/>
            <a:r>
              <a:rPr lang="fr-FR" altLang="fr-FR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fr-FR" altLang="fr-FR" i="1">
                <a:solidFill>
                  <a:srgbClr val="002060"/>
                </a:solidFill>
                <a:latin typeface="Calibri" pitchFamily="34" charset="0"/>
              </a:rPr>
              <a:t>(QR code illisible)</a:t>
            </a:r>
          </a:p>
          <a:p>
            <a:pPr algn="ctr"/>
            <a:r>
              <a:rPr lang="fr-FR" altLang="fr-FR" i="1">
                <a:solidFill>
                  <a:srgbClr val="002060"/>
                </a:solidFill>
                <a:latin typeface="Calibri" pitchFamily="34" charset="0"/>
              </a:rPr>
              <a:t>(Lame non intégrée dans dossier)</a:t>
            </a:r>
          </a:p>
        </p:txBody>
      </p:sp>
      <p:pic>
        <p:nvPicPr>
          <p:cNvPr id="10" name="Picture 12" descr="IMG_20230823_11265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6133" y="3325247"/>
            <a:ext cx="1520640" cy="2027449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81752">
            <a:off x="1883733" y="3449083"/>
            <a:ext cx="1095840" cy="1516266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CCECFF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581194" y="651741"/>
            <a:ext cx="11029616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altLang="fr-FR" dirty="0">
                <a:latin typeface="Calibri" pitchFamily="34" charset="0"/>
              </a:rPr>
              <a:t>- Impacts techniques -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6064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5C3056E-1632-4A65-A24F-3F10A1450A6E}" type="slidenum">
              <a:rPr lang="fr-FR" noProof="0" smtClean="0"/>
              <a:pPr rtl="0"/>
              <a:t>13</a:t>
            </a:fld>
            <a:endParaRPr lang="fr-FR" noProof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581194" y="651741"/>
            <a:ext cx="11029616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altLang="fr-FR" dirty="0">
                <a:latin typeface="Calibri" pitchFamily="34" charset="0"/>
              </a:rPr>
              <a:t>- Impacts techniques -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660133" y="1604109"/>
            <a:ext cx="3332160" cy="856650"/>
          </a:xfrm>
          <a:prstGeom prst="rect">
            <a:avLst/>
          </a:prstGeom>
        </p:spPr>
        <p:txBody>
          <a:bodyPr lIns="82936" tIns="41468" rIns="82936" bIns="41468">
            <a:spAutoFit/>
          </a:bodyPr>
          <a:lstStyle/>
          <a:p>
            <a:pPr algn="ctr" eaLnBrk="1">
              <a:lnSpc>
                <a:spcPct val="93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 Epaisseur totale lame - lamelle </a:t>
            </a:r>
          </a:p>
          <a:p>
            <a:pPr marL="77753" indent="164144" algn="ctr"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 Niveau xylène / quantité colle</a:t>
            </a:r>
          </a:p>
          <a:p>
            <a:pPr marL="77753" algn="ctr" eaLnBrk="1">
              <a:lnSpc>
                <a:spcPct val="93000"/>
              </a:lnSpc>
              <a:buClr>
                <a:schemeClr val="bg1"/>
              </a:buClr>
              <a:buSzPct val="100000"/>
              <a:defRPr/>
            </a:pPr>
            <a:r>
              <a:rPr lang="fr-FR" altLang="fr-FR" i="1" dirty="0">
                <a:latin typeface="Calibri" panose="020F0502020204030204" pitchFamily="34" charset="0"/>
                <a:cs typeface="Calibri" panose="020F0502020204030204" pitchFamily="34" charset="0"/>
              </a:rPr>
              <a:t>(Réglages scanner)</a:t>
            </a:r>
          </a:p>
        </p:txBody>
      </p:sp>
      <p:pic>
        <p:nvPicPr>
          <p:cNvPr id="6" name="Picture 2" descr="Videoframe_20231025_211800_com.huawei.himovie.overseas.jpg"/>
          <p:cNvPicPr>
            <a:picLocks noChangeAspect="1"/>
          </p:cNvPicPr>
          <p:nvPr/>
        </p:nvPicPr>
        <p:blipFill>
          <a:blip r:embed="rId2" cstate="print"/>
          <a:srcRect l="13880" t="27956" b="6176"/>
          <a:stretch>
            <a:fillRect/>
          </a:stretch>
        </p:blipFill>
        <p:spPr>
          <a:xfrm>
            <a:off x="2145704" y="2616761"/>
            <a:ext cx="2102400" cy="2858300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10" descr="IMG_20230928_101001.jpg"/>
          <p:cNvPicPr>
            <a:picLocks noChangeAspect="1"/>
          </p:cNvPicPr>
          <p:nvPr/>
        </p:nvPicPr>
        <p:blipFill>
          <a:blip r:embed="rId3" cstate="print"/>
          <a:srcRect l="4285" t="22063" r="7143" b="13174"/>
          <a:stretch>
            <a:fillRect/>
          </a:stretch>
        </p:blipFill>
        <p:spPr bwMode="auto">
          <a:xfrm rot="20793715">
            <a:off x="4581441" y="3117255"/>
            <a:ext cx="2262240" cy="1241237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scene3d>
            <a:camera prst="perspectiveRelaxedModerately"/>
            <a:lightRig rig="threePt" dir="t"/>
          </a:scene3d>
        </p:spPr>
      </p:pic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6494911" y="4933867"/>
            <a:ext cx="4968552" cy="87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36" tIns="41468" rIns="82936" bIns="41468">
            <a:spAutoFit/>
          </a:bodyPr>
          <a:lstStyle/>
          <a:p>
            <a:pPr eaLnBrk="1">
              <a:lnSpc>
                <a:spcPct val="93000"/>
              </a:lnSpc>
              <a:buClr>
                <a:srgbClr val="FFFFFF"/>
              </a:buClr>
              <a:buSzPct val="100000"/>
              <a:buFont typeface="Arial" pitchFamily="34" charset="0"/>
              <a:buChar char="•"/>
            </a:pPr>
            <a:r>
              <a:rPr lang="fr-FR" altLang="fr-FR" dirty="0">
                <a:latin typeface="Calibri" pitchFamily="34" charset="0"/>
              </a:rPr>
              <a:t> Séchage lames sous hotte flux laminaire </a:t>
            </a:r>
          </a:p>
          <a:p>
            <a:pPr eaLnBrk="1">
              <a:lnSpc>
                <a:spcPct val="93000"/>
              </a:lnSpc>
              <a:buClr>
                <a:srgbClr val="FFFFFF"/>
              </a:buClr>
              <a:buSzPct val="100000"/>
            </a:pPr>
            <a:r>
              <a:rPr lang="fr-FR" altLang="fr-FR" i="1" dirty="0">
                <a:latin typeface="Calibri" pitchFamily="34" charset="0"/>
              </a:rPr>
              <a:t>(Temps minimum 30 mn         qualité numérisation)</a:t>
            </a:r>
          </a:p>
          <a:p>
            <a:endParaRPr lang="fr-FR" alt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/>
          <a:srcRect l="4264" t="16137" r="1396"/>
          <a:stretch/>
        </p:blipFill>
        <p:spPr>
          <a:xfrm>
            <a:off x="8002524" y="1636876"/>
            <a:ext cx="2224800" cy="2637988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cxnSp>
        <p:nvCxnSpPr>
          <p:cNvPr id="10" name="Connecteur droit avec flèche 9"/>
          <p:cNvCxnSpPr/>
          <p:nvPr/>
        </p:nvCxnSpPr>
        <p:spPr bwMode="auto">
          <a:xfrm>
            <a:off x="8916924" y="5371874"/>
            <a:ext cx="260640" cy="0"/>
          </a:xfrm>
          <a:prstGeom prst="straightConnector1">
            <a:avLst/>
          </a:prstGeom>
          <a:ln>
            <a:solidFill>
              <a:srgbClr val="002060"/>
            </a:solidFill>
            <a:headEnd type="none" w="med" len="me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003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5C3056E-1632-4A65-A24F-3F10A1450A6E}" type="slidenum">
              <a:rPr lang="fr-FR" noProof="0" smtClean="0"/>
              <a:pPr rtl="0"/>
              <a:t>14</a:t>
            </a:fld>
            <a:endParaRPr lang="fr-FR" noProof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581194" y="651741"/>
            <a:ext cx="11029616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altLang="fr-FR" dirty="0">
                <a:latin typeface="Calibri" pitchFamily="34" charset="0"/>
              </a:rPr>
              <a:t>- Impacts techniques -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356408" y="1418881"/>
            <a:ext cx="4269600" cy="618379"/>
          </a:xfrm>
          <a:prstGeom prst="rect">
            <a:avLst/>
          </a:prstGeom>
        </p:spPr>
        <p:txBody>
          <a:bodyPr lIns="82936" tIns="41468" rIns="82936" bIns="41468">
            <a:spAutoFit/>
          </a:bodyPr>
          <a:lstStyle/>
          <a:p>
            <a:pPr algn="ctr" eaLnBrk="1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 Qualité finale du montage lames</a:t>
            </a:r>
          </a:p>
          <a:p>
            <a:pPr marL="259175" indent="-259175" algn="ctr" eaLnBrk="1">
              <a:lnSpc>
                <a:spcPct val="93000"/>
              </a:lnSpc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Bulles/lamelles de travers/excès de colle</a:t>
            </a:r>
            <a:endParaRPr lang="fr-FR" dirty="0"/>
          </a:p>
        </p:txBody>
      </p:sp>
      <p:pic>
        <p:nvPicPr>
          <p:cNvPr id="6" name="Picture 5" descr="IMG_20231016_172825.jpg"/>
          <p:cNvPicPr>
            <a:picLocks noChangeAspect="1"/>
          </p:cNvPicPr>
          <p:nvPr/>
        </p:nvPicPr>
        <p:blipFill>
          <a:blip r:embed="rId2" cstate="print"/>
          <a:srcRect l="1419" t="13211" r="2073"/>
          <a:stretch>
            <a:fillRect/>
          </a:stretch>
        </p:blipFill>
        <p:spPr bwMode="auto">
          <a:xfrm>
            <a:off x="7941528" y="1701298"/>
            <a:ext cx="2856305" cy="3697416"/>
          </a:xfrm>
          <a:prstGeom prst="rect">
            <a:avLst/>
          </a:prstGeom>
          <a:solidFill>
            <a:srgbClr val="000000">
              <a:shade val="95000"/>
            </a:srgbClr>
          </a:solidFill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7288" y="2484443"/>
            <a:ext cx="1301760" cy="701255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/>
          <a:srcRect t="34839" r="39005"/>
          <a:stretch/>
        </p:blipFill>
        <p:spPr>
          <a:xfrm>
            <a:off x="1569528" y="3731440"/>
            <a:ext cx="1146240" cy="1555146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1288" y="3550006"/>
            <a:ext cx="1440000" cy="1918013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CCECFF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0" name="ZoneTexte 16"/>
          <p:cNvSpPr txBox="1">
            <a:spLocks noChangeArrowheads="1"/>
          </p:cNvSpPr>
          <p:nvPr/>
        </p:nvSpPr>
        <p:spPr bwMode="auto">
          <a:xfrm>
            <a:off x="1827288" y="2153255"/>
            <a:ext cx="3172320" cy="149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36" tIns="41468" rIns="82936" bIns="41468">
            <a:spAutoFit/>
          </a:bodyPr>
          <a:lstStyle>
            <a:lvl1pPr defTabSz="488950"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defTabSz="488950"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defTabSz="488950"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defTabSz="488950"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defTabSz="488950"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>
              <a:spcAft>
                <a:spcPts val="181"/>
              </a:spcAft>
            </a:pPr>
            <a:r>
              <a:rPr lang="fr-FR" altLang="fr-FR" i="1" u="sng">
                <a:latin typeface="Calibri" pitchFamily="34" charset="0"/>
              </a:rPr>
              <a:t>Risques</a:t>
            </a:r>
            <a:r>
              <a:rPr lang="fr-FR" altLang="fr-FR" i="1">
                <a:latin typeface="Calibri" pitchFamily="34" charset="0"/>
              </a:rPr>
              <a:t>: </a:t>
            </a:r>
          </a:p>
          <a:p>
            <a:pPr algn="ctr"/>
            <a:r>
              <a:rPr lang="fr-FR" altLang="fr-FR" i="1">
                <a:latin typeface="Calibri" pitchFamily="34" charset="0"/>
              </a:rPr>
              <a:t>Flous  </a:t>
            </a:r>
          </a:p>
          <a:p>
            <a:pPr algn="ctr"/>
            <a:r>
              <a:rPr lang="fr-FR" altLang="fr-FR" i="1">
                <a:latin typeface="Calibri" pitchFamily="34" charset="0"/>
              </a:rPr>
              <a:t>Panne scanner : « Fatal error »</a:t>
            </a:r>
          </a:p>
          <a:p>
            <a:pPr algn="ctr"/>
            <a:r>
              <a:rPr lang="fr-FR" altLang="fr-FR" i="1">
                <a:latin typeface="Calibri" pitchFamily="34" charset="0"/>
              </a:rPr>
              <a:t>Objectif sale </a:t>
            </a:r>
          </a:p>
          <a:p>
            <a:pPr algn="ctr"/>
            <a:r>
              <a:rPr lang="fr-FR" altLang="fr-FR" i="1">
                <a:latin typeface="Calibri" pitchFamily="34" charset="0"/>
              </a:rPr>
              <a:t>Lame cassée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 cstate="print"/>
          <a:srcRect l="12374" t="30634" r="32099" b="1916"/>
          <a:stretch/>
        </p:blipFill>
        <p:spPr>
          <a:xfrm>
            <a:off x="2908728" y="4380857"/>
            <a:ext cx="1164960" cy="1241237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CCECFF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8489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5C3056E-1632-4A65-A24F-3F10A1450A6E}" type="slidenum">
              <a:rPr lang="fr-FR" noProof="0" smtClean="0"/>
              <a:pPr rtl="0"/>
              <a:t>15</a:t>
            </a:fld>
            <a:endParaRPr lang="fr-FR" noProof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581194" y="651741"/>
            <a:ext cx="11029616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altLang="fr-FR" dirty="0">
                <a:latin typeface="Calibri" pitchFamily="34" charset="0"/>
              </a:rPr>
              <a:t>- Impacts techniques -</a:t>
            </a:r>
            <a:endParaRPr lang="fr-FR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4801" y="2567024"/>
            <a:ext cx="1840320" cy="2455115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6" name="Image 5"/>
          <p:cNvPicPr>
            <a:picLocks/>
          </p:cNvPicPr>
          <p:nvPr/>
        </p:nvPicPr>
        <p:blipFill rotWithShape="1">
          <a:blip r:embed="rId3" cstate="print"/>
          <a:srcRect b="6181"/>
          <a:stretch/>
        </p:blipFill>
        <p:spPr bwMode="auto">
          <a:xfrm rot="11580000">
            <a:off x="9678706" y="3501261"/>
            <a:ext cx="656640" cy="1439950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254000" dist="190500" dir="36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7" name="ZoneTexte 4"/>
          <p:cNvSpPr txBox="1">
            <a:spLocks noChangeArrowheads="1"/>
          </p:cNvSpPr>
          <p:nvPr/>
        </p:nvSpPr>
        <p:spPr bwMode="auto">
          <a:xfrm>
            <a:off x="1880641" y="1423705"/>
            <a:ext cx="2773440" cy="36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36" tIns="41468" rIns="82936" bIns="41468">
            <a:spAutoFit/>
          </a:bodyPr>
          <a:lstStyle>
            <a:lvl1pPr marL="285750" indent="-15875"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fr-FR" altLang="fr-FR">
                <a:latin typeface="Calibri" pitchFamily="34" charset="0"/>
              </a:rPr>
              <a:t> Incompatibilité paniers </a:t>
            </a:r>
          </a:p>
        </p:txBody>
      </p:sp>
      <p:sp>
        <p:nvSpPr>
          <p:cNvPr id="8" name="ZoneTexte 5"/>
          <p:cNvSpPr txBox="1">
            <a:spLocks noChangeArrowheads="1"/>
          </p:cNvSpPr>
          <p:nvPr/>
        </p:nvSpPr>
        <p:spPr bwMode="auto">
          <a:xfrm>
            <a:off x="3097440" y="5215093"/>
            <a:ext cx="1319154" cy="31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36" tIns="41468" rIns="82936" bIns="41468">
            <a:spAutoFit/>
          </a:bodyPr>
          <a:lstStyle/>
          <a:p>
            <a:r>
              <a:rPr lang="fr-FR" altLang="fr-FR" sz="1500">
                <a:latin typeface="Calibri" pitchFamily="34" charset="0"/>
              </a:rPr>
              <a:t>Panier scanner</a:t>
            </a:r>
          </a:p>
        </p:txBody>
      </p:sp>
      <p:sp>
        <p:nvSpPr>
          <p:cNvPr id="9" name="ZoneTexte 6"/>
          <p:cNvSpPr txBox="1">
            <a:spLocks noChangeArrowheads="1"/>
          </p:cNvSpPr>
          <p:nvPr/>
        </p:nvSpPr>
        <p:spPr bwMode="auto">
          <a:xfrm>
            <a:off x="1352160" y="3285560"/>
            <a:ext cx="1491637" cy="31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36" tIns="41468" rIns="82936" bIns="41468">
            <a:spAutoFit/>
          </a:bodyPr>
          <a:lstStyle/>
          <a:p>
            <a:r>
              <a:rPr lang="fr-FR" altLang="fr-FR" sz="1500">
                <a:latin typeface="Calibri" pitchFamily="34" charset="0"/>
              </a:rPr>
              <a:t>Panier monteuse</a:t>
            </a:r>
          </a:p>
        </p:txBody>
      </p:sp>
      <p:sp>
        <p:nvSpPr>
          <p:cNvPr id="10" name="ZoneTexte 7"/>
          <p:cNvSpPr txBox="1">
            <a:spLocks noChangeArrowheads="1"/>
          </p:cNvSpPr>
          <p:nvPr/>
        </p:nvSpPr>
        <p:spPr bwMode="auto">
          <a:xfrm>
            <a:off x="3104640" y="1992485"/>
            <a:ext cx="2034350" cy="36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36" tIns="41468" rIns="82936" bIns="41468">
            <a:spAutoFit/>
          </a:bodyPr>
          <a:lstStyle>
            <a:lvl1pPr marL="285750" indent="-166688"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fr-FR" altLang="fr-FR">
                <a:latin typeface="Calibri" pitchFamily="34" charset="0"/>
              </a:rPr>
              <a:t> Contrôle qualité</a:t>
            </a:r>
          </a:p>
        </p:txBody>
      </p:sp>
      <p:cxnSp>
        <p:nvCxnSpPr>
          <p:cNvPr id="11" name="Connecteur droit avec flèche 9"/>
          <p:cNvCxnSpPr>
            <a:cxnSpLocks noChangeShapeType="1"/>
          </p:cNvCxnSpPr>
          <p:nvPr/>
        </p:nvCxnSpPr>
        <p:spPr bwMode="auto">
          <a:xfrm flipV="1">
            <a:off x="3746880" y="4643432"/>
            <a:ext cx="437760" cy="575980"/>
          </a:xfrm>
          <a:prstGeom prst="straightConnector1">
            <a:avLst/>
          </a:prstGeom>
          <a:noFill/>
          <a:ln w="28575" algn="ctr">
            <a:solidFill>
              <a:srgbClr val="3465A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ZoneTexte 11"/>
          <p:cNvSpPr txBox="1"/>
          <p:nvPr/>
        </p:nvSpPr>
        <p:spPr>
          <a:xfrm>
            <a:off x="7473819" y="1992485"/>
            <a:ext cx="2341933" cy="914743"/>
          </a:xfrm>
          <a:prstGeom prst="rect">
            <a:avLst/>
          </a:prstGeom>
          <a:noFill/>
        </p:spPr>
        <p:txBody>
          <a:bodyPr wrap="none" lIns="82936" tIns="41468" rIns="82936" bIns="41468">
            <a:spAutoFit/>
          </a:bodyPr>
          <a:lstStyle/>
          <a:p>
            <a:pPr marL="259175" indent="-151186">
              <a:buFont typeface="Wingdings" panose="05000000000000000000" pitchFamily="2" charset="2"/>
              <a:buChar char="Ø"/>
              <a:defRPr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Choix profil de scan</a:t>
            </a:r>
          </a:p>
          <a:p>
            <a:pPr marL="107989" algn="ctr">
              <a:defRPr/>
            </a:pPr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(Temps de scan)</a:t>
            </a:r>
          </a:p>
          <a:p>
            <a:pPr marL="107989" algn="ctr">
              <a:defRPr/>
            </a:pPr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(Qualité scan)</a:t>
            </a:r>
          </a:p>
        </p:txBody>
      </p:sp>
      <p:cxnSp>
        <p:nvCxnSpPr>
          <p:cNvPr id="13" name="Connecteur droit avec flèche 11"/>
          <p:cNvCxnSpPr>
            <a:cxnSpLocks noChangeShapeType="1"/>
          </p:cNvCxnSpPr>
          <p:nvPr/>
        </p:nvCxnSpPr>
        <p:spPr bwMode="auto">
          <a:xfrm>
            <a:off x="2583360" y="3608108"/>
            <a:ext cx="852480" cy="431985"/>
          </a:xfrm>
          <a:prstGeom prst="straightConnector1">
            <a:avLst/>
          </a:prstGeom>
          <a:noFill/>
          <a:ln w="28575" algn="ctr">
            <a:solidFill>
              <a:srgbClr val="3465A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59186" y="3367346"/>
            <a:ext cx="691200" cy="1468749"/>
          </a:xfrm>
          <a:prstGeom prst="rect">
            <a:avLst/>
          </a:prstGeom>
          <a:solidFill>
            <a:srgbClr val="000000"/>
          </a:solidFill>
          <a:ln w="28575" cap="sq">
            <a:solidFill>
              <a:schemeClr val="bg1"/>
            </a:solidFill>
            <a:miter lim="800000"/>
            <a:headEnd/>
            <a:tailEnd/>
          </a:ln>
          <a:effectLst>
            <a:outerShdw blurRad="254000" dist="190500" dir="8399995" sy="89999" algn="bl" rotWithShape="0">
              <a:srgbClr val="000000">
                <a:alpha val="39999"/>
              </a:srgbClr>
            </a:outerShdw>
          </a:effec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/>
          <a:srcRect t="4773"/>
          <a:stretch>
            <a:fillRect/>
          </a:stretch>
        </p:blipFill>
        <p:spPr bwMode="auto">
          <a:xfrm>
            <a:off x="8644786" y="3367346"/>
            <a:ext cx="689760" cy="1468749"/>
          </a:xfrm>
          <a:prstGeom prst="rect">
            <a:avLst/>
          </a:prstGeom>
          <a:solidFill>
            <a:srgbClr val="000000"/>
          </a:solidFill>
          <a:ln w="28575" cap="sq">
            <a:solidFill>
              <a:schemeClr val="bg1"/>
            </a:solidFill>
            <a:miter lim="800000"/>
            <a:headEnd/>
            <a:tailEnd/>
          </a:ln>
          <a:effectLst>
            <a:outerShdw blurRad="254000" dist="190500" dir="2700000" sy="89999" algn="b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041290">
            <a:off x="6771347" y="3491182"/>
            <a:ext cx="655200" cy="1438510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254000" dist="190500" dir="72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3923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5C3056E-1632-4A65-A24F-3F10A1450A6E}" type="slidenum">
              <a:rPr lang="fr-FR" noProof="0" smtClean="0"/>
              <a:pPr rtl="0"/>
              <a:t>16</a:t>
            </a:fld>
            <a:endParaRPr lang="fr-FR" noProof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581194" y="651741"/>
            <a:ext cx="11029616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altLang="fr-FR" dirty="0">
                <a:latin typeface="Calibri" pitchFamily="34" charset="0"/>
              </a:rPr>
              <a:t>- Impacts Professionnels -</a:t>
            </a:r>
            <a:endParaRPr lang="fr-FR" dirty="0"/>
          </a:p>
        </p:txBody>
      </p:sp>
      <p:sp>
        <p:nvSpPr>
          <p:cNvPr id="5" name="TextBox 8"/>
          <p:cNvSpPr txBox="1"/>
          <p:nvPr/>
        </p:nvSpPr>
        <p:spPr>
          <a:xfrm>
            <a:off x="4284540" y="1615511"/>
            <a:ext cx="3268966" cy="390838"/>
          </a:xfrm>
          <a:prstGeom prst="rect">
            <a:avLst/>
          </a:prstGeom>
          <a:solidFill>
            <a:srgbClr val="0070C0"/>
          </a:solidFill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82936" tIns="41468" rIns="82936" bIns="41468">
            <a:spAutoFit/>
          </a:bodyPr>
          <a:lstStyle/>
          <a:p>
            <a:pPr algn="ctr">
              <a:defRPr/>
            </a:pPr>
            <a:r>
              <a:rPr lang="fr-FR" sz="2000" b="1" dirty="0">
                <a:solidFill>
                  <a:schemeClr val="bg1"/>
                </a:solidFill>
                <a:latin typeface="Calibri" pitchFamily="34" charset="0"/>
                <a:ea typeface="Microsoft YaHei" charset="-122"/>
                <a:cs typeface="Calibri" pitchFamily="34" charset="0"/>
              </a:rPr>
              <a:t>Apprentissage / Adaptabilité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872001" y="2234261"/>
            <a:ext cx="5680800" cy="45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36" tIns="41468" rIns="82936" bIns="41468">
            <a:spAutoFit/>
          </a:bodyPr>
          <a:lstStyle/>
          <a:p>
            <a:pPr eaLnBrk="1">
              <a:lnSpc>
                <a:spcPct val="150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fr-FR" altLang="fr-FR">
                <a:latin typeface="Calibri" pitchFamily="34" charset="0"/>
              </a:rPr>
              <a:t> Révisions / Apprentissage de notions en informatique</a:t>
            </a:r>
          </a:p>
        </p:txBody>
      </p:sp>
      <p:pic>
        <p:nvPicPr>
          <p:cNvPr id="7" name="Picture 8" descr="9782754012256.jpg"/>
          <p:cNvPicPr>
            <a:picLocks noChangeAspect="1"/>
          </p:cNvPicPr>
          <p:nvPr/>
        </p:nvPicPr>
        <p:blipFill>
          <a:blip r:embed="rId2" cstate="print"/>
          <a:srcRect l="2394" t="30449" r="2394"/>
          <a:stretch>
            <a:fillRect/>
          </a:stretch>
        </p:blipFill>
        <p:spPr>
          <a:xfrm>
            <a:off x="8782883" y="2038067"/>
            <a:ext cx="2301672" cy="2454932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 descr="IMG_20231030_1227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51493" y="3406874"/>
            <a:ext cx="3261234" cy="2337976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12" descr="IMG_20230822_154432.jpg"/>
          <p:cNvPicPr>
            <a:picLocks noChangeAspect="1"/>
          </p:cNvPicPr>
          <p:nvPr/>
        </p:nvPicPr>
        <p:blipFill>
          <a:blip r:embed="rId4" cstate="print"/>
          <a:srcRect l="10952" t="6825" b="11904"/>
          <a:stretch>
            <a:fillRect/>
          </a:stretch>
        </p:blipFill>
        <p:spPr>
          <a:xfrm>
            <a:off x="1379262" y="2987354"/>
            <a:ext cx="3341058" cy="2286609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9998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5C3056E-1632-4A65-A24F-3F10A1450A6E}" type="slidenum">
              <a:rPr lang="fr-FR" noProof="0" smtClean="0"/>
              <a:pPr rtl="0"/>
              <a:t>17</a:t>
            </a:fld>
            <a:endParaRPr lang="fr-FR" noProof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581194" y="651741"/>
            <a:ext cx="11029616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altLang="fr-FR" dirty="0">
                <a:latin typeface="Calibri" pitchFamily="34" charset="0"/>
              </a:rPr>
              <a:t>- Impacts Professionnels -</a:t>
            </a:r>
            <a:endParaRPr lang="fr-FR" dirty="0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322577" y="1594418"/>
            <a:ext cx="6792480" cy="1884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36" tIns="41468" rIns="82936" bIns="41468">
            <a:spAutoFit/>
          </a:bodyPr>
          <a:lstStyle/>
          <a:p>
            <a:pPr eaLnBrk="1">
              <a:lnSpc>
                <a:spcPct val="200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fr-FR" altLang="fr-FR">
                <a:latin typeface="Calibri" pitchFamily="34" charset="0"/>
              </a:rPr>
              <a:t> Connaissances fonctionnement scanners et vocabulaire technique</a:t>
            </a:r>
          </a:p>
          <a:p>
            <a:pPr lvl="1" eaLnBrk="1">
              <a:buClr>
                <a:schemeClr val="bg1"/>
              </a:buClr>
              <a:buSzPct val="100000"/>
              <a:buFont typeface="Wingdings" pitchFamily="2" charset="2"/>
              <a:buChar char="Ø"/>
            </a:pPr>
            <a:r>
              <a:rPr lang="fr-FR" altLang="fr-FR" i="1">
                <a:latin typeface="Calibri" pitchFamily="34" charset="0"/>
              </a:rPr>
              <a:t>Formations</a:t>
            </a:r>
          </a:p>
          <a:p>
            <a:pPr lvl="1" eaLnBrk="1">
              <a:buClr>
                <a:schemeClr val="bg1"/>
              </a:buClr>
              <a:buSzPct val="100000"/>
              <a:buFont typeface="Wingdings" pitchFamily="2" charset="2"/>
              <a:buChar char="Ø"/>
            </a:pPr>
            <a:r>
              <a:rPr lang="fr-FR" altLang="fr-FR" i="1">
                <a:latin typeface="Calibri" pitchFamily="34" charset="0"/>
              </a:rPr>
              <a:t>Utilisations quotidiennes</a:t>
            </a:r>
          </a:p>
          <a:p>
            <a:pPr lvl="1" eaLnBrk="1">
              <a:buClr>
                <a:schemeClr val="bg1"/>
              </a:buClr>
              <a:buSzPct val="100000"/>
              <a:buFont typeface="Wingdings" pitchFamily="2" charset="2"/>
              <a:buChar char="Ø"/>
            </a:pPr>
            <a:r>
              <a:rPr lang="fr-FR" altLang="fr-FR" i="1">
                <a:latin typeface="Calibri" pitchFamily="34" charset="0"/>
              </a:rPr>
              <a:t>Communication SAV</a:t>
            </a:r>
          </a:p>
          <a:p>
            <a:pPr eaLnBrk="1">
              <a:lnSpc>
                <a:spcPct val="150000"/>
              </a:lnSpc>
              <a:buClr>
                <a:schemeClr val="bg1"/>
              </a:buClr>
              <a:buSzPct val="100000"/>
            </a:pPr>
            <a:r>
              <a:rPr lang="fr-FR" altLang="fr-FR">
                <a:latin typeface="Calibri" pitchFamily="34" charset="0"/>
              </a:rPr>
              <a:t>	</a:t>
            </a:r>
          </a:p>
        </p:txBody>
      </p:sp>
      <p:pic>
        <p:nvPicPr>
          <p:cNvPr id="6" name="Picture 5" descr="Capture d’écran 2023-10-15 19152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1355" y="2336587"/>
            <a:ext cx="2297163" cy="2504324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 descr="Capture d’écran 2023-10-15 19114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796" y="3264916"/>
            <a:ext cx="2738839" cy="2156830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 descr="Capture d’écran 2023-10-15 191045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0945" y="3133719"/>
            <a:ext cx="2353551" cy="2663404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9363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5C3056E-1632-4A65-A24F-3F10A1450A6E}" type="slidenum">
              <a:rPr lang="fr-FR" noProof="0" smtClean="0"/>
              <a:pPr rtl="0"/>
              <a:t>18</a:t>
            </a:fld>
            <a:endParaRPr lang="fr-FR" noProof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581194" y="651741"/>
            <a:ext cx="11029616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altLang="fr-FR" dirty="0">
                <a:latin typeface="Calibri" pitchFamily="34" charset="0"/>
              </a:rPr>
              <a:t>- Impacts Professionnels -</a:t>
            </a:r>
            <a:endParaRPr lang="fr-FR" dirty="0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609857" y="1841788"/>
            <a:ext cx="5492026" cy="3500066"/>
          </a:xfrm>
          <a:prstGeom prst="rect">
            <a:avLst/>
          </a:prstGeom>
          <a:noFill/>
          <a:ln>
            <a:noFill/>
          </a:ln>
        </p:spPr>
        <p:txBody>
          <a:bodyPr wrap="none" lIns="82936" tIns="41468" rIns="82936" bIns="41468">
            <a:spAutoFit/>
          </a:bodyPr>
          <a:lstStyle/>
          <a:p>
            <a:pPr eaLnBrk="1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 Connaissances </a:t>
            </a:r>
            <a:r>
              <a:rPr lang="fr-FR" altLang="fr-FR" b="1" dirty="0">
                <a:latin typeface="Calibri" panose="020F0502020204030204" pitchFamily="34" charset="0"/>
                <a:cs typeface="Calibri" panose="020F0502020204030204" pitchFamily="34" charset="0"/>
              </a:rPr>
              <a:t>SGL</a:t>
            </a: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 (Système de Gestion de laboratoire)</a:t>
            </a:r>
          </a:p>
          <a:p>
            <a:pPr eaLnBrk="1">
              <a:buClr>
                <a:schemeClr val="bg1"/>
              </a:buClr>
              <a:buSzPct val="100000"/>
              <a:defRPr/>
            </a:pPr>
            <a:endParaRPr lang="fr-FR" altLang="fr-FR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92433" indent="-86392" eaLnBrk="1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fr-FR" altLang="fr-FR" i="1" dirty="0">
                <a:latin typeface="Calibri" panose="020F0502020204030204" pitchFamily="34" charset="0"/>
                <a:cs typeface="Calibri" panose="020F0502020204030204" pitchFamily="34" charset="0"/>
              </a:rPr>
              <a:t> Référence matériel blocs / lames</a:t>
            </a:r>
          </a:p>
          <a:p>
            <a:pPr marL="406041" eaLnBrk="1">
              <a:buClr>
                <a:schemeClr val="bg1"/>
              </a:buClr>
              <a:buSzPct val="100000"/>
              <a:defRPr/>
            </a:pPr>
            <a:endParaRPr lang="fr-FR" altLang="fr-FR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6041" eaLnBrk="1">
              <a:buClr>
                <a:schemeClr val="bg1"/>
              </a:buClr>
              <a:buSzPct val="100000"/>
              <a:defRPr/>
            </a:pPr>
            <a:endParaRPr lang="fr-FR" altLang="fr-FR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6041" eaLnBrk="1">
              <a:buClr>
                <a:schemeClr val="bg1"/>
              </a:buClr>
              <a:buSzPct val="100000"/>
              <a:defRPr/>
            </a:pPr>
            <a:endParaRPr lang="fr-FR" altLang="fr-FR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92433" indent="-86392" eaLnBrk="1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endParaRPr lang="fr-FR" altLang="fr-FR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92433" indent="-86392" eaLnBrk="1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fr-FR" altLang="fr-FR" i="1" dirty="0">
                <a:latin typeface="Calibri" panose="020F0502020204030204" pitchFamily="34" charset="0"/>
                <a:cs typeface="Calibri" panose="020F0502020204030204" pitchFamily="34" charset="0"/>
              </a:rPr>
              <a:t> Création/ Modification feuille de travail</a:t>
            </a:r>
          </a:p>
          <a:p>
            <a:pPr marL="406041" eaLnBrk="1">
              <a:buClr>
                <a:schemeClr val="bg1"/>
              </a:buClr>
              <a:buSzPct val="100000"/>
              <a:defRPr/>
            </a:pPr>
            <a:endParaRPr lang="fr-FR" altLang="fr-FR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6041" eaLnBrk="1">
              <a:buClr>
                <a:schemeClr val="bg1"/>
              </a:buClr>
              <a:buSzPct val="100000"/>
              <a:defRPr/>
            </a:pPr>
            <a:endParaRPr lang="fr-FR" altLang="fr-FR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6041" eaLnBrk="1">
              <a:buClr>
                <a:schemeClr val="bg1"/>
              </a:buClr>
              <a:buSzPct val="100000"/>
              <a:defRPr/>
            </a:pPr>
            <a:endParaRPr lang="fr-FR" altLang="fr-FR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50000"/>
              </a:lnSpc>
              <a:buClr>
                <a:schemeClr val="bg1"/>
              </a:buClr>
              <a:buSzPct val="100000"/>
              <a:defRPr/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pic>
        <p:nvPicPr>
          <p:cNvPr id="6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1377" y="2809434"/>
            <a:ext cx="1949404" cy="367875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CCECFF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" name="Imag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7389" y="4144955"/>
            <a:ext cx="5466783" cy="1360191"/>
          </a:xfrm>
          <a:prstGeom prst="rect">
            <a:avLst/>
          </a:prstGeom>
          <a:solidFill>
            <a:srgbClr val="000000">
              <a:shade val="95000"/>
            </a:srgbClr>
          </a:solidFill>
          <a:ln w="28575">
            <a:solidFill>
              <a:srgbClr val="CCECFF"/>
            </a:solidFill>
            <a:miter lim="800000"/>
            <a:headEnd/>
            <a:tailEnd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8100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5C3056E-1632-4A65-A24F-3F10A1450A6E}" type="slidenum">
              <a:rPr lang="fr-FR" noProof="0" smtClean="0"/>
              <a:pPr rtl="0"/>
              <a:t>19</a:t>
            </a:fld>
            <a:endParaRPr lang="fr-FR" noProof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581194" y="651741"/>
            <a:ext cx="11029616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altLang="fr-FR" dirty="0">
                <a:latin typeface="Calibri" pitchFamily="34" charset="0"/>
              </a:rPr>
              <a:t>- Impacts Professionnels -</a:t>
            </a:r>
            <a:endParaRPr lang="fr-FR" dirty="0"/>
          </a:p>
        </p:txBody>
      </p:sp>
      <p:pic>
        <p:nvPicPr>
          <p:cNvPr id="5" name="Imag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4689" y="3516602"/>
            <a:ext cx="4410720" cy="1935292"/>
          </a:xfrm>
          <a:prstGeom prst="rect">
            <a:avLst/>
          </a:prstGeom>
          <a:solidFill>
            <a:srgbClr val="000000">
              <a:shade val="95000"/>
            </a:srgbClr>
          </a:solidFill>
          <a:ln w="28575">
            <a:solidFill>
              <a:srgbClr val="CCECFF"/>
            </a:solidFill>
            <a:miter lim="800000"/>
            <a:headEnd/>
            <a:tailEnd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2004049" y="1492033"/>
            <a:ext cx="5241381" cy="2268960"/>
          </a:xfrm>
          <a:prstGeom prst="rect">
            <a:avLst/>
          </a:prstGeom>
          <a:noFill/>
        </p:spPr>
        <p:txBody>
          <a:bodyPr wrap="none" lIns="82936" tIns="41468" rIns="82936" bIns="41468">
            <a:spAutoFit/>
          </a:bodyPr>
          <a:lstStyle/>
          <a:p>
            <a:pPr eaLnBrk="1">
              <a:lnSpc>
                <a:spcPct val="15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Connaissances </a:t>
            </a:r>
            <a:r>
              <a:rPr lang="fr-FR" altLang="fr-FR" b="1" dirty="0">
                <a:latin typeface="Calibri" panose="020F0502020204030204" pitchFamily="34" charset="0"/>
                <a:cs typeface="Calibri" panose="020F0502020204030204" pitchFamily="34" charset="0"/>
              </a:rPr>
              <a:t>SGI</a:t>
            </a: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 (Système de Gestion d’images)</a:t>
            </a:r>
          </a:p>
          <a:p>
            <a:pPr eaLnBrk="1">
              <a:buClr>
                <a:schemeClr val="bg1"/>
              </a:buClr>
              <a:buSzPct val="100000"/>
              <a:defRPr/>
            </a:pPr>
            <a:endParaRPr lang="fr-FR" altLang="fr-FR" sz="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9175" indent="69113" eaLnBrk="1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fr-FR" altLang="fr-FR" i="1" dirty="0">
                <a:latin typeface="Calibri" panose="020F0502020204030204" pitchFamily="34" charset="0"/>
                <a:cs typeface="Calibri" panose="020F0502020204030204" pitchFamily="34" charset="0"/>
              </a:rPr>
              <a:t>Validation des photos / Annotations blocs</a:t>
            </a:r>
          </a:p>
          <a:p>
            <a:pPr marL="259175" indent="69113" eaLnBrk="1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fr-FR" altLang="fr-FR" i="1" dirty="0">
                <a:latin typeface="Calibri" panose="020F0502020204030204" pitchFamily="34" charset="0"/>
                <a:cs typeface="Calibri" panose="020F0502020204030204" pitchFamily="34" charset="0"/>
              </a:rPr>
              <a:t>Création/ Synchronisation de dossiers</a:t>
            </a:r>
          </a:p>
          <a:p>
            <a:pPr marL="259175" indent="69113" eaLnBrk="1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fr-FR" altLang="fr-FR" i="1" dirty="0">
                <a:latin typeface="Calibri" panose="020F0502020204030204" pitchFamily="34" charset="0"/>
                <a:cs typeface="Calibri" panose="020F0502020204030204" pitchFamily="34" charset="0"/>
              </a:rPr>
              <a:t>Vérifications complétude de dossier (« fantôme »)</a:t>
            </a:r>
          </a:p>
          <a:p>
            <a:pPr marL="259175" indent="69113" eaLnBrk="1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fr-FR" altLang="fr-FR" i="1" dirty="0">
                <a:latin typeface="Calibri" panose="020F0502020204030204" pitchFamily="34" charset="0"/>
                <a:cs typeface="Calibri" panose="020F0502020204030204" pitchFamily="34" charset="0"/>
              </a:rPr>
              <a:t>Import manuel</a:t>
            </a:r>
          </a:p>
          <a:p>
            <a:pPr marL="259175" indent="69113" eaLnBrk="1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fr-FR" altLang="fr-FR" i="1" dirty="0">
                <a:latin typeface="Calibri" panose="020F0502020204030204" pitchFamily="34" charset="0"/>
                <a:cs typeface="Calibri" panose="020F0502020204030204" pitchFamily="34" charset="0"/>
              </a:rPr>
              <a:t>Corrections dossiers / lames</a:t>
            </a:r>
          </a:p>
          <a:p>
            <a:pPr>
              <a:defRPr/>
            </a:pPr>
            <a:endParaRPr lang="fr-F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6467" t="2225" r="48238" b="6610"/>
          <a:stretch>
            <a:fillRect/>
          </a:stretch>
        </p:blipFill>
        <p:spPr bwMode="auto">
          <a:xfrm>
            <a:off x="7541384" y="2558474"/>
            <a:ext cx="3790588" cy="2453042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CCECFF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cxnSp>
        <p:nvCxnSpPr>
          <p:cNvPr id="8" name="Straight Arrow Connector 9"/>
          <p:cNvCxnSpPr>
            <a:stCxn id="9" idx="0"/>
          </p:cNvCxnSpPr>
          <p:nvPr/>
        </p:nvCxnSpPr>
        <p:spPr bwMode="auto">
          <a:xfrm flipV="1">
            <a:off x="4934307" y="5149505"/>
            <a:ext cx="8781" cy="391667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4551408" y="5541172"/>
            <a:ext cx="765797" cy="28380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36" tIns="41468" rIns="82936" bIns="41468">
            <a:spAutoFit/>
          </a:bodyPr>
          <a:lstStyle/>
          <a:p>
            <a:r>
              <a:rPr lang="fr-FR" sz="1300">
                <a:latin typeface="Calibri" pitchFamily="34" charset="0"/>
              </a:rPr>
              <a:t>Fantôme</a:t>
            </a:r>
          </a:p>
        </p:txBody>
      </p:sp>
    </p:spTree>
    <p:extLst>
      <p:ext uri="{BB962C8B-B14F-4D97-AF65-F5344CB8AC3E}">
        <p14:creationId xmlns:p14="http://schemas.microsoft.com/office/powerpoint/2010/main" val="3824827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B13C35-702B-4BCE-824F-AAADB3090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776" y="2401371"/>
            <a:ext cx="11029615" cy="3121606"/>
          </a:xfrm>
        </p:spPr>
        <p:txBody>
          <a:bodyPr rtlCol="0"/>
          <a:lstStyle/>
          <a:p>
            <a:pPr rtl="0"/>
            <a:r>
              <a:rPr lang="fr-FR" dirty="0"/>
              <a:t>ACP de Bicêtre – site pilote </a:t>
            </a:r>
          </a:p>
          <a:p>
            <a:r>
              <a:rPr lang="fr-FR" dirty="0"/>
              <a:t>Pathologie conventionnelle / Pathologie numérique / Conséquences</a:t>
            </a:r>
          </a:p>
          <a:p>
            <a:pPr rtl="0"/>
            <a:r>
              <a:rPr lang="fr-FR" dirty="0"/>
              <a:t>Impacts organisationnels</a:t>
            </a:r>
          </a:p>
          <a:p>
            <a:pPr rtl="0"/>
            <a:r>
              <a:rPr lang="fr-FR" dirty="0"/>
              <a:t>Impacts techniques</a:t>
            </a:r>
          </a:p>
          <a:p>
            <a:pPr rtl="0"/>
            <a:r>
              <a:rPr lang="fr-FR" dirty="0"/>
              <a:t>Impacts professionnels</a:t>
            </a:r>
          </a:p>
          <a:p>
            <a:pPr rtl="0"/>
            <a:r>
              <a:rPr lang="fr-FR" dirty="0"/>
              <a:t>Conclusion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C93C0E1-1796-41B4-AF64-2A823C4C8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Sommaire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ECD85E0-FA5F-2B60-7768-C23CB22993A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192" y="5696718"/>
            <a:ext cx="1683194" cy="76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8036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5C3056E-1632-4A65-A24F-3F10A1450A6E}" type="slidenum">
              <a:rPr lang="fr-FR" noProof="0" smtClean="0"/>
              <a:pPr rtl="0"/>
              <a:t>20</a:t>
            </a:fld>
            <a:endParaRPr lang="fr-FR" noProof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581194" y="651741"/>
            <a:ext cx="11029616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altLang="fr-FR" dirty="0">
                <a:latin typeface="Calibri" pitchFamily="34" charset="0"/>
              </a:rPr>
              <a:t>- Impacts Professionnels -</a:t>
            </a:r>
            <a:endParaRPr lang="fr-FR" dirty="0"/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 flipH="1">
            <a:off x="2123640" y="1354667"/>
            <a:ext cx="4440960" cy="34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36" tIns="41468" rIns="82936" bIns="41468">
            <a:spAutoFit/>
          </a:bodyPr>
          <a:lstStyle/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fr-FR" altLang="fr-FR">
                <a:latin typeface="Calibri" pitchFamily="34" charset="0"/>
              </a:rPr>
              <a:t> Interactions SGL/SGI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2840" y="1877366"/>
            <a:ext cx="6798541" cy="4239401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CCECFF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4717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5C3056E-1632-4A65-A24F-3F10A1450A6E}" type="slidenum">
              <a:rPr lang="fr-FR" noProof="0" smtClean="0"/>
              <a:pPr rtl="0"/>
              <a:t>21</a:t>
            </a:fld>
            <a:endParaRPr lang="fr-FR" noProof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581194" y="651741"/>
            <a:ext cx="11029616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altLang="fr-FR" dirty="0">
                <a:latin typeface="Calibri" pitchFamily="34" charset="0"/>
              </a:rPr>
              <a:t>- Impacts Professionnels -</a:t>
            </a:r>
            <a:endParaRPr lang="fr-FR" dirty="0"/>
          </a:p>
        </p:txBody>
      </p:sp>
      <p:pic>
        <p:nvPicPr>
          <p:cNvPr id="5" name="Picture 5" descr="23KH11377-1-A-L-1-_0.7x.jpg"/>
          <p:cNvPicPr>
            <a:picLocks noChangeAspect="1"/>
          </p:cNvPicPr>
          <p:nvPr/>
        </p:nvPicPr>
        <p:blipFill>
          <a:blip r:embed="rId2" cstate="print"/>
          <a:srcRect t="14720" r="6013"/>
          <a:stretch>
            <a:fillRect/>
          </a:stretch>
        </p:blipFill>
        <p:spPr bwMode="auto">
          <a:xfrm rot="20940450">
            <a:off x="1994903" y="3111479"/>
            <a:ext cx="3415680" cy="1599784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CCECFF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6" descr="Capture d’écran 2023-10-21 18522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7303" y="3766656"/>
            <a:ext cx="1664640" cy="2141206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CCECFF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451383" y="1742087"/>
            <a:ext cx="2816935" cy="63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36" tIns="41468" rIns="82936" bIns="41468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altLang="fr-FR"/>
              <a:t> </a:t>
            </a:r>
            <a:r>
              <a:rPr lang="fr-FR" altLang="fr-FR">
                <a:latin typeface="Calibri" pitchFamily="34" charset="0"/>
              </a:rPr>
              <a:t>Gestion des « flous »</a:t>
            </a:r>
          </a:p>
          <a:p>
            <a:r>
              <a:rPr lang="fr-FR" altLang="fr-FR" i="1">
                <a:latin typeface="Calibri" pitchFamily="34" charset="0"/>
              </a:rPr>
              <a:t>(Scanner ou pré-analytique )</a:t>
            </a:r>
            <a:endParaRPr lang="fr-FR" altLang="fr-FR" i="1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70090">
            <a:off x="7030583" y="1841444"/>
            <a:ext cx="3134880" cy="2014489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CCECFF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9" name="ZoneTexte 3"/>
          <p:cNvSpPr txBox="1">
            <a:spLocks noChangeArrowheads="1"/>
          </p:cNvSpPr>
          <p:nvPr/>
        </p:nvSpPr>
        <p:spPr bwMode="auto">
          <a:xfrm>
            <a:off x="9570743" y="2198552"/>
            <a:ext cx="711360" cy="36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36" tIns="41468" rIns="82936" bIns="41468">
            <a:spAutoFit/>
          </a:bodyPr>
          <a:lstStyle/>
          <a:p>
            <a:r>
              <a:rPr lang="fr-FR" altLang="fr-FR">
                <a:latin typeface="Calibri" pitchFamily="34" charset="0"/>
              </a:rPr>
              <a:t>Après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542263" y="2917086"/>
            <a:ext cx="704305" cy="36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36" tIns="41468" rIns="82936" bIns="41468">
            <a:spAutoFit/>
          </a:bodyPr>
          <a:lstStyle/>
          <a:p>
            <a:r>
              <a:rPr lang="fr-FR" altLang="fr-FR">
                <a:latin typeface="Calibri" pitchFamily="34" charset="0"/>
              </a:rPr>
              <a:t>Avant</a:t>
            </a:r>
            <a:endParaRPr lang="fr-FR" altLang="fr-FR"/>
          </a:p>
        </p:txBody>
      </p:sp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5652503" y="5595392"/>
            <a:ext cx="1471799" cy="36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36" tIns="41468" rIns="82936" bIns="41468">
            <a:spAutoFit/>
          </a:bodyPr>
          <a:lstStyle/>
          <a:p>
            <a:r>
              <a:rPr lang="fr-FR" altLang="fr-FR" dirty="0">
                <a:latin typeface="Calibri" pitchFamily="34" charset="0"/>
              </a:rPr>
              <a:t>Cartographie 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2909303" y="5203726"/>
            <a:ext cx="1656233" cy="36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36" tIns="41468" rIns="82936" bIns="41468">
            <a:spAutoFit/>
          </a:bodyPr>
          <a:lstStyle/>
          <a:p>
            <a:r>
              <a:rPr lang="fr-FR" altLang="fr-FR">
                <a:latin typeface="Calibri" pitchFamily="34" charset="0"/>
              </a:rPr>
              <a:t>Focus sur saleté</a:t>
            </a:r>
          </a:p>
        </p:txBody>
      </p:sp>
      <p:cxnSp>
        <p:nvCxnSpPr>
          <p:cNvPr id="13" name="Straight Arrow Connector 10"/>
          <p:cNvCxnSpPr>
            <a:cxnSpLocks noChangeShapeType="1"/>
          </p:cNvCxnSpPr>
          <p:nvPr/>
        </p:nvCxnSpPr>
        <p:spPr bwMode="auto">
          <a:xfrm flipH="1" flipV="1">
            <a:off x="2647223" y="4420393"/>
            <a:ext cx="457920" cy="783333"/>
          </a:xfrm>
          <a:prstGeom prst="straightConnector1">
            <a:avLst/>
          </a:prstGeom>
          <a:noFill/>
          <a:ln w="28575" algn="ctr">
            <a:solidFill>
              <a:srgbClr val="3465A4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ZoneTexte 1"/>
          <p:cNvSpPr txBox="1">
            <a:spLocks noChangeArrowheads="1"/>
          </p:cNvSpPr>
          <p:nvPr/>
        </p:nvSpPr>
        <p:spPr bwMode="auto">
          <a:xfrm>
            <a:off x="7481303" y="5530595"/>
            <a:ext cx="2241778" cy="4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36" tIns="41468" rIns="82936" bIns="41468">
            <a:spAutoFit/>
          </a:bodyPr>
          <a:lstStyle/>
          <a:p>
            <a:r>
              <a:rPr lang="fr-FR" altLang="fr-FR" sz="1100"/>
              <a:t>Programme Cartographie des flous</a:t>
            </a:r>
          </a:p>
          <a:p>
            <a:r>
              <a:rPr lang="fr-FR" altLang="fr-FR" sz="1100" i="1"/>
              <a:t>Christophe Deroulers</a:t>
            </a:r>
          </a:p>
        </p:txBody>
      </p:sp>
    </p:spTree>
    <p:extLst>
      <p:ext uri="{BB962C8B-B14F-4D97-AF65-F5344CB8AC3E}">
        <p14:creationId xmlns:p14="http://schemas.microsoft.com/office/powerpoint/2010/main" val="3169142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5C3056E-1632-4A65-A24F-3F10A1450A6E}" type="slidenum">
              <a:rPr lang="fr-FR" noProof="0" smtClean="0"/>
              <a:pPr rtl="0"/>
              <a:t>22</a:t>
            </a:fld>
            <a:endParaRPr lang="fr-FR" noProof="0"/>
          </a:p>
        </p:txBody>
      </p:sp>
      <p:pic>
        <p:nvPicPr>
          <p:cNvPr id="11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88523">
            <a:off x="897791" y="2846225"/>
            <a:ext cx="1761244" cy="180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3297960" y="2223607"/>
            <a:ext cx="5160960" cy="334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36" tIns="41468" rIns="82936" bIns="41468">
            <a:spAutoFit/>
          </a:bodyPr>
          <a:lstStyle/>
          <a:p>
            <a:pPr eaLnBrk="1">
              <a:lnSpc>
                <a:spcPct val="150000"/>
              </a:lnSpc>
              <a:buClr>
                <a:srgbClr val="FFFFFF"/>
              </a:buClr>
              <a:buSzPct val="100000"/>
              <a:buFont typeface="Arial" pitchFamily="34" charset="0"/>
              <a:buChar char="•"/>
            </a:pPr>
            <a:r>
              <a:rPr lang="fr-FR" altLang="fr-FR" dirty="0">
                <a:latin typeface="Calibri" pitchFamily="34" charset="0"/>
              </a:rPr>
              <a:t>  Amélioration continue qualité du pré-analytique</a:t>
            </a:r>
          </a:p>
          <a:p>
            <a:pPr eaLnBrk="1">
              <a:lnSpc>
                <a:spcPct val="150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fr-FR" altLang="fr-FR" dirty="0">
                <a:latin typeface="Calibri" pitchFamily="34" charset="0"/>
              </a:rPr>
              <a:t> Transition progressive         « Full numérique »</a:t>
            </a:r>
          </a:p>
          <a:p>
            <a:pPr eaLnBrk="1">
              <a:lnSpc>
                <a:spcPct val="150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fr-FR" altLang="fr-FR" dirty="0">
                <a:latin typeface="Calibri" pitchFamily="34" charset="0"/>
              </a:rPr>
              <a:t> Travail d’équipe interprofessionnel +++</a:t>
            </a:r>
          </a:p>
          <a:p>
            <a:pPr eaLnBrk="1">
              <a:lnSpc>
                <a:spcPct val="150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fr-FR" altLang="fr-FR" dirty="0">
                <a:latin typeface="Calibri" pitchFamily="34" charset="0"/>
              </a:rPr>
              <a:t> Autonomie sur antenne </a:t>
            </a:r>
          </a:p>
          <a:p>
            <a:pPr eaLnBrk="1">
              <a:lnSpc>
                <a:spcPct val="150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fr-FR" altLang="fr-FR" dirty="0">
                <a:latin typeface="Calibri" pitchFamily="34" charset="0"/>
              </a:rPr>
              <a:t> Evolution / Avenir = Intelligence Artificielle (IA)</a:t>
            </a:r>
          </a:p>
          <a:p>
            <a:pPr eaLnBrk="1">
              <a:lnSpc>
                <a:spcPct val="150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fr-FR" altLang="fr-FR" dirty="0">
                <a:latin typeface="Calibri" pitchFamily="34" charset="0"/>
              </a:rPr>
              <a:t> Nouveau métier ?</a:t>
            </a:r>
          </a:p>
          <a:p>
            <a:pPr eaLnBrk="1">
              <a:lnSpc>
                <a:spcPct val="93000"/>
              </a:lnSpc>
              <a:buClr>
                <a:schemeClr val="bg1"/>
              </a:buClr>
              <a:buSzPct val="100000"/>
              <a:buFont typeface="Times New Roman" pitchFamily="18" charset="0"/>
              <a:buNone/>
            </a:pPr>
            <a:endParaRPr lang="fr-FR" altLang="fr-FR" dirty="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altLang="fr-FR" dirty="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altLang="fr-FR" dirty="0"/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4799881" y="1440274"/>
            <a:ext cx="2221920" cy="529901"/>
          </a:xfrm>
          <a:prstGeom prst="rect">
            <a:avLst/>
          </a:prstGeom>
          <a:solidFill>
            <a:srgbClr val="3465A4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lIns="82936" tIns="41468" rIns="82936" bIns="41468">
            <a:spAutoFit/>
          </a:bodyPr>
          <a:lstStyle/>
          <a:p>
            <a:pPr algn="ctr"/>
            <a:r>
              <a:rPr lang="fr-FR" altLang="fr-FR" sz="2900">
                <a:latin typeface="Calibri" pitchFamily="34" charset="0"/>
              </a:rPr>
              <a:t>Conclusion</a:t>
            </a:r>
          </a:p>
        </p:txBody>
      </p:sp>
      <p:cxnSp>
        <p:nvCxnSpPr>
          <p:cNvPr id="14" name="Straight Arrow Connector 4"/>
          <p:cNvCxnSpPr>
            <a:cxnSpLocks noChangeShapeType="1"/>
          </p:cNvCxnSpPr>
          <p:nvPr/>
        </p:nvCxnSpPr>
        <p:spPr bwMode="auto">
          <a:xfrm>
            <a:off x="5652427" y="2942141"/>
            <a:ext cx="293760" cy="0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Picture 4" descr="IMG-20231014-WA0000.jpg"/>
          <p:cNvPicPr>
            <a:picLocks noChangeAspect="1"/>
          </p:cNvPicPr>
          <p:nvPr/>
        </p:nvPicPr>
        <p:blipFill>
          <a:blip r:embed="rId3" cstate="print"/>
          <a:srcRect l="9364" t="15214"/>
          <a:stretch>
            <a:fillRect/>
          </a:stretch>
        </p:blipFill>
        <p:spPr>
          <a:xfrm rot="227950">
            <a:off x="8677626" y="1450407"/>
            <a:ext cx="1637059" cy="2722187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887932" y="2934929"/>
            <a:ext cx="395993" cy="31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36" tIns="41468" rIns="82936" bIns="41468">
            <a:spAutoFit/>
          </a:bodyPr>
          <a:lstStyle/>
          <a:p>
            <a:r>
              <a:rPr lang="fr-FR" altLang="fr-FR" sz="1500" b="1" dirty="0">
                <a:cs typeface="Arial" pitchFamily="34" charset="0"/>
              </a:rPr>
              <a:t>IA</a:t>
            </a:r>
            <a:endParaRPr lang="fr-FR" altLang="fr-FR" sz="1500" dirty="0">
              <a:cs typeface="Arial" pitchFamily="34" charset="0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1716384" y="3249507"/>
            <a:ext cx="868949" cy="31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36" tIns="41468" rIns="82936" bIns="41468">
            <a:spAutoFit/>
          </a:bodyPr>
          <a:lstStyle/>
          <a:p>
            <a:r>
              <a:rPr lang="fr-FR" altLang="fr-FR" sz="700" b="1" dirty="0"/>
              <a:t>Pathologie</a:t>
            </a:r>
            <a:r>
              <a:rPr lang="fr-FR" altLang="fr-FR" sz="800" b="1" dirty="0"/>
              <a:t> </a:t>
            </a:r>
          </a:p>
          <a:p>
            <a:r>
              <a:rPr lang="fr-FR" altLang="fr-FR" sz="700" b="1" dirty="0"/>
              <a:t>numérique</a:t>
            </a:r>
          </a:p>
        </p:txBody>
      </p:sp>
      <p:pic>
        <p:nvPicPr>
          <p:cNvPr id="18" name="Picture 8" descr="image I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303240" y="4641282"/>
            <a:ext cx="3053195" cy="1415687"/>
          </a:xfrm>
          <a:prstGeom prst="rect">
            <a:avLst/>
          </a:prstGeom>
          <a:solidFill>
            <a:srgbClr val="000000">
              <a:shade val="95000"/>
            </a:srgbClr>
          </a:solidFill>
          <a:ln w="12700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62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4483DB-7F57-AB43-BA24-A3AD32521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852359"/>
                </a:solidFill>
              </a:rPr>
              <a:t>Merci de votre attention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ECFCABC-7D31-014F-31A9-AAE59646B89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173" y="5480223"/>
            <a:ext cx="1683194" cy="76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F894D5-D638-C1AF-D235-E5F41EE77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5C3056E-1632-4A65-A24F-3F10A1450A6E}" type="slidenum">
              <a:rPr lang="fr-FR" noProof="0" smtClean="0"/>
              <a:pPr rtl="0"/>
              <a:t>23</a:t>
            </a:fld>
            <a:endParaRPr lang="fr-FR" noProof="0"/>
          </a:p>
        </p:txBody>
      </p:sp>
      <p:pic>
        <p:nvPicPr>
          <p:cNvPr id="7" name="Picture 5" descr="VE0C8AB0000F0B_16_2x.jpg"/>
          <p:cNvPicPr>
            <a:picLocks noChangeAspect="1"/>
          </p:cNvPicPr>
          <p:nvPr/>
        </p:nvPicPr>
        <p:blipFill>
          <a:blip r:embed="rId3" cstate="print"/>
          <a:srcRect r="13289"/>
          <a:stretch>
            <a:fillRect/>
          </a:stretch>
        </p:blipFill>
        <p:spPr>
          <a:xfrm>
            <a:off x="3579479" y="1078992"/>
            <a:ext cx="4507466" cy="2596896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3279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5C3056E-1632-4A65-A24F-3F10A1450A6E}" type="slidenum">
              <a:rPr lang="fr-FR" noProof="0" smtClean="0"/>
              <a:pPr rtl="0"/>
              <a:t>3</a:t>
            </a:fld>
            <a:endParaRPr lang="fr-FR" noProof="0"/>
          </a:p>
        </p:txBody>
      </p:sp>
      <p:pic>
        <p:nvPicPr>
          <p:cNvPr id="4" name="Picture 44" descr="Capture d’écran 2023-10-18 22413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96842" y="962577"/>
            <a:ext cx="5320540" cy="3250398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2695" y="2429164"/>
            <a:ext cx="4388707" cy="3039447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CCECFF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1096269" y="1292758"/>
            <a:ext cx="3011040" cy="362867"/>
          </a:xfrm>
          <a:prstGeom prst="rect">
            <a:avLst/>
          </a:prstGeom>
          <a:solidFill>
            <a:srgbClr val="3465A4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lIns="82936" tIns="41468" rIns="82936" bIns="41468">
            <a:spAutoFit/>
          </a:bodyPr>
          <a:lstStyle/>
          <a:p>
            <a:pPr algn="ctr"/>
            <a:r>
              <a:rPr lang="fr-FR" altLang="fr-FR">
                <a:solidFill>
                  <a:schemeClr val="bg1"/>
                </a:solidFill>
                <a:latin typeface="Calibri" pitchFamily="34" charset="0"/>
              </a:rPr>
              <a:t>- Expansion internationale -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743402" y="5267018"/>
            <a:ext cx="858387" cy="16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36" tIns="41468" rIns="82936" bIns="41468">
            <a:spAutoFit/>
          </a:bodyPr>
          <a:lstStyle/>
          <a:p>
            <a:r>
              <a:rPr lang="fr-FR" altLang="fr-FR" sz="500" i="1">
                <a:solidFill>
                  <a:srgbClr val="002060"/>
                </a:solidFill>
              </a:rPr>
              <a:t>Digital Pathology Market</a:t>
            </a:r>
          </a:p>
        </p:txBody>
      </p:sp>
      <p:pic>
        <p:nvPicPr>
          <p:cNvPr id="8" name="Picture 5" descr="Capture d’écran 2023-10-29 21292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2545" y="4841773"/>
            <a:ext cx="1207275" cy="9474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6" descr="Capture d’écran 2023-10-29 2131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12645" y="5029838"/>
            <a:ext cx="1529165" cy="571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99788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5C3056E-1632-4A65-A24F-3F10A1450A6E}" type="slidenum">
              <a:rPr lang="fr-FR" noProof="0" smtClean="0"/>
              <a:pPr rtl="0"/>
              <a:t>4</a:t>
            </a:fld>
            <a:endParaRPr lang="fr-FR" noProof="0"/>
          </a:p>
        </p:txBody>
      </p:sp>
      <p:pic>
        <p:nvPicPr>
          <p:cNvPr id="4" name="Imag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5525" y="2912238"/>
            <a:ext cx="3122839" cy="3099171"/>
          </a:xfrm>
          <a:prstGeom prst="rect">
            <a:avLst/>
          </a:prstGeom>
          <a:ln>
            <a:noFill/>
          </a:ln>
          <a:effectLst>
            <a:outerShdw blurRad="50800" dist="88900" dir="12000000" sx="73000" sy="73000" algn="ctr" rotWithShape="0">
              <a:schemeClr val="bg1">
                <a:alpha val="55000"/>
              </a:schemeClr>
            </a:outerShdw>
          </a:effectLst>
          <a:scene3d>
            <a:camera prst="perspectiveContrastingLeftFacing" fov="1500000">
              <a:rot lat="530853" lon="1000989" rev="15235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/>
          <a:stretch>
            <a:fillRect/>
          </a:stretch>
        </p:blipFill>
        <p:spPr bwMode="auto">
          <a:xfrm>
            <a:off x="3590139" y="1909855"/>
            <a:ext cx="4335403" cy="2767346"/>
          </a:xfrm>
          <a:prstGeom prst="rect">
            <a:avLst/>
          </a:prstGeom>
          <a:noFill/>
          <a:ln w="28575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9418" y="1909855"/>
            <a:ext cx="1981707" cy="3095420"/>
          </a:xfrm>
          <a:prstGeom prst="rect">
            <a:avLst/>
          </a:prstGeom>
          <a:ln w="28575">
            <a:solidFill>
              <a:srgbClr val="CCECFF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580" y="5273340"/>
            <a:ext cx="1634400" cy="410385"/>
          </a:xfrm>
          <a:prstGeom prst="rect">
            <a:avLst/>
          </a:prstGeom>
          <a:noFill/>
          <a:ln w="28575" cap="sq" cmpd="thickThin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6657"/>
          <a:stretch/>
        </p:blipFill>
        <p:spPr>
          <a:xfrm>
            <a:off x="1579418" y="881493"/>
            <a:ext cx="682571" cy="632727"/>
          </a:xfrm>
          <a:prstGeom prst="rect">
            <a:avLst/>
          </a:prstGeom>
          <a:solidFill>
            <a:srgbClr val="00B050"/>
          </a:solidFill>
          <a:ln w="28575" cap="sq" cmpd="thickThin">
            <a:solidFill>
              <a:srgbClr val="CCECFF"/>
            </a:solidFill>
            <a:prstDash val="solid"/>
            <a:miter lim="800000"/>
          </a:ln>
          <a:effectLst/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679581" y="2222086"/>
            <a:ext cx="1696320" cy="16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36" tIns="41468" rIns="82936" bIns="41468">
            <a:spAutoFit/>
          </a:bodyPr>
          <a:lstStyle/>
          <a:p>
            <a:r>
              <a:rPr lang="fr-FR" altLang="fr-FR" sz="500">
                <a:solidFill>
                  <a:srgbClr val="00B050"/>
                </a:solidFill>
                <a:latin typeface="Marianne Light"/>
              </a:rPr>
              <a:t>Stratégie d’Accélération « Santé Numérique » </a:t>
            </a:r>
            <a:endParaRPr lang="fr-FR" altLang="fr-FR" sz="500">
              <a:solidFill>
                <a:srgbClr val="00B050"/>
              </a:solidFill>
            </a:endParaRPr>
          </a:p>
        </p:txBody>
      </p:sp>
      <p:pic>
        <p:nvPicPr>
          <p:cNvPr id="10" name="Image 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20753" y="4900370"/>
            <a:ext cx="3714258" cy="687407"/>
          </a:xfrm>
          <a:prstGeom prst="flowChartAlternateProcess">
            <a:avLst/>
          </a:prstGeom>
          <a:noFill/>
          <a:ln w="28575" cap="sq" cmpd="thickThin">
            <a:solidFill>
              <a:srgbClr val="CCECFF"/>
            </a:solidFill>
            <a:miter lim="800000"/>
            <a:headEnd/>
            <a:tailEnd/>
          </a:ln>
        </p:spPr>
      </p:pic>
      <p:pic>
        <p:nvPicPr>
          <p:cNvPr id="11" name="Imag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09" y="967891"/>
            <a:ext cx="851040" cy="587499"/>
          </a:xfrm>
          <a:prstGeom prst="rect">
            <a:avLst/>
          </a:prstGeom>
          <a:noFill/>
          <a:ln w="28575" cap="sq" cmpd="thickThin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3525341" y="2092491"/>
            <a:ext cx="1696320" cy="28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36" tIns="41468" rIns="82936" bIns="41468">
            <a:spAutoFit/>
          </a:bodyPr>
          <a:lstStyle/>
          <a:p>
            <a:r>
              <a:rPr lang="fr-FR" altLang="fr-FR" sz="1300" b="1">
                <a:solidFill>
                  <a:srgbClr val="00B050"/>
                </a:solidFill>
                <a:latin typeface="Calibri" pitchFamily="34" charset="0"/>
              </a:rPr>
              <a:t>Innovation santé 2030</a:t>
            </a:r>
          </a:p>
        </p:txBody>
      </p:sp>
      <p:pic>
        <p:nvPicPr>
          <p:cNvPr id="13" name="Image 8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716267" y="881493"/>
            <a:ext cx="1959840" cy="1811457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cxnSp>
        <p:nvCxnSpPr>
          <p:cNvPr id="14" name="Straight Connector 15"/>
          <p:cNvCxnSpPr>
            <a:cxnSpLocks noChangeShapeType="1"/>
          </p:cNvCxnSpPr>
          <p:nvPr/>
        </p:nvCxnSpPr>
        <p:spPr bwMode="auto">
          <a:xfrm>
            <a:off x="10448860" y="5356857"/>
            <a:ext cx="0" cy="197273"/>
          </a:xfrm>
          <a:prstGeom prst="line">
            <a:avLst/>
          </a:prstGeom>
          <a:noFill/>
          <a:ln w="571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ZoneTexte 4"/>
          <p:cNvSpPr txBox="1">
            <a:spLocks noChangeArrowheads="1"/>
          </p:cNvSpPr>
          <p:nvPr/>
        </p:nvSpPr>
        <p:spPr bwMode="auto">
          <a:xfrm>
            <a:off x="4437274" y="1151353"/>
            <a:ext cx="3011040" cy="362867"/>
          </a:xfrm>
          <a:prstGeom prst="rect">
            <a:avLst/>
          </a:prstGeom>
          <a:solidFill>
            <a:srgbClr val="3465A4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lIns="82936" tIns="41468" rIns="82936" bIns="41468">
            <a:spAutoFit/>
          </a:bodyPr>
          <a:lstStyle/>
          <a:p>
            <a:pPr algn="ctr"/>
            <a:r>
              <a:rPr lang="fr-FR" altLang="fr-FR" dirty="0">
                <a:solidFill>
                  <a:schemeClr val="bg1"/>
                </a:solidFill>
                <a:latin typeface="Calibri" pitchFamily="34" charset="0"/>
              </a:rPr>
              <a:t>- Evolution en France -</a:t>
            </a:r>
          </a:p>
        </p:txBody>
      </p:sp>
      <p:pic>
        <p:nvPicPr>
          <p:cNvPr id="16" name="Picture 13" descr="téléchargement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664644" y="5332678"/>
            <a:ext cx="783810" cy="242507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</p:spPr>
      </p:pic>
    </p:spTree>
    <p:extLst>
      <p:ext uri="{BB962C8B-B14F-4D97-AF65-F5344CB8AC3E}">
        <p14:creationId xmlns:p14="http://schemas.microsoft.com/office/powerpoint/2010/main" val="1888736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5C3056E-1632-4A65-A24F-3F10A1450A6E}" type="slidenum">
              <a:rPr lang="fr-FR" noProof="0" smtClean="0"/>
              <a:pPr rtl="0"/>
              <a:t>5</a:t>
            </a:fld>
            <a:endParaRPr lang="fr-FR" noProof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581194" y="651741"/>
            <a:ext cx="11029616" cy="566738"/>
          </a:xfrm>
        </p:spPr>
        <p:txBody>
          <a:bodyPr/>
          <a:lstStyle/>
          <a:p>
            <a:r>
              <a:rPr lang="fr-FR" dirty="0"/>
              <a:t>ACP DE BICÊTRE : SITE PILOTE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/>
          <a:srcRect l="11209" t="5113" b="4032"/>
          <a:stretch/>
        </p:blipFill>
        <p:spPr>
          <a:xfrm>
            <a:off x="3057235" y="1506260"/>
            <a:ext cx="5066121" cy="4285177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" name="Imag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6355" y="5082229"/>
            <a:ext cx="1110397" cy="79078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1" descr="Résultat de recherche d'images pour &quot;photo hopital bicetre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6355" y="3514665"/>
            <a:ext cx="1109950" cy="77429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9" descr="Résultat de recherche d'images pour &quot;photo hopital paul brousse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6355" y="2077730"/>
            <a:ext cx="1123337" cy="84165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ZoneTexte 9"/>
          <p:cNvSpPr txBox="1"/>
          <p:nvPr/>
        </p:nvSpPr>
        <p:spPr>
          <a:xfrm>
            <a:off x="5416921" y="2015917"/>
            <a:ext cx="2182313" cy="2839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5F96D3"/>
            </a:solidFill>
          </a:ln>
        </p:spPr>
        <p:txBody>
          <a:bodyPr wrap="none" lIns="68572" tIns="34286" rIns="68572" bIns="34286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FR" sz="1500" dirty="0">
                <a:latin typeface="+mj-lt"/>
                <a:ea typeface="Microsoft YaHei" charset="-122"/>
              </a:rPr>
              <a:t>Moyenne 1100 lames/jour</a:t>
            </a:r>
          </a:p>
        </p:txBody>
      </p:sp>
      <p:graphicFrame>
        <p:nvGraphicFramePr>
          <p:cNvPr id="11" name="Diagramme 10"/>
          <p:cNvGraphicFramePr/>
          <p:nvPr>
            <p:extLst>
              <p:ext uri="{D42A27DB-BD31-4B8C-83A1-F6EECF244321}">
                <p14:modId xmlns:p14="http://schemas.microsoft.com/office/powerpoint/2010/main" val="198998219"/>
              </p:ext>
            </p:extLst>
          </p:nvPr>
        </p:nvGraphicFramePr>
        <p:xfrm>
          <a:off x="8302505" y="1420487"/>
          <a:ext cx="3312829" cy="4188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1537507" y="3122188"/>
            <a:ext cx="833760" cy="255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68572" tIns="34286" rIns="68572" bIns="34286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FR" sz="1300" b="1" dirty="0">
                <a:solidFill>
                  <a:schemeClr val="tx1"/>
                </a:solidFill>
              </a:rPr>
              <a:t>Bicêtre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471268" y="1489285"/>
            <a:ext cx="980640" cy="4413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68572" tIns="34286" rIns="68572" bIns="34286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FR" sz="1300" b="1" dirty="0">
                <a:solidFill>
                  <a:schemeClr val="tx1"/>
                </a:solidFill>
              </a:rPr>
              <a:t>Paul Brousse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471268" y="4516395"/>
            <a:ext cx="980640" cy="4413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68572" tIns="34286" rIns="68572" bIns="34286" anchor="ctr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FR" sz="1300" b="1" dirty="0">
                <a:solidFill>
                  <a:schemeClr val="tx1"/>
                </a:solidFill>
              </a:rPr>
              <a:t>Antoine Béclère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29599" y="2414783"/>
            <a:ext cx="1130063" cy="360745"/>
          </a:xfrm>
          <a:prstGeom prst="rect">
            <a:avLst/>
          </a:prstGeom>
          <a:solidFill>
            <a:srgbClr val="CCECFF"/>
          </a:solidFill>
          <a:ln w="28575">
            <a:solidFill>
              <a:srgbClr val="3465A4"/>
            </a:solidFill>
          </a:ln>
        </p:spPr>
        <p:txBody>
          <a:bodyPr wrap="none" lIns="82936" tIns="41468" rIns="82936" bIns="41468">
            <a:spAutoFit/>
          </a:bodyPr>
          <a:lstStyle/>
          <a:p>
            <a:pPr>
              <a:defRPr/>
            </a:pPr>
            <a:r>
              <a:rPr lang="fr-FR" b="1" dirty="0">
                <a:latin typeface="Calibri" pitchFamily="34" charset="0"/>
                <a:ea typeface="Microsoft YaHei" charset="-122"/>
                <a:cs typeface="Calibri" pitchFamily="34" charset="0"/>
              </a:rPr>
              <a:t>Site pilote</a:t>
            </a:r>
          </a:p>
        </p:txBody>
      </p:sp>
    </p:spTree>
    <p:extLst>
      <p:ext uri="{BB962C8B-B14F-4D97-AF65-F5344CB8AC3E}">
        <p14:creationId xmlns:p14="http://schemas.microsoft.com/office/powerpoint/2010/main" val="302027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135C10B-D550-FDAC-6B55-970BB1E4A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5C3056E-1632-4A65-A24F-3F10A1450A6E}" type="slidenum">
              <a:rPr lang="fr-FR" noProof="0" smtClean="0"/>
              <a:t>6</a:t>
            </a:fld>
            <a:endParaRPr lang="fr-FR" noProof="0"/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2381724113"/>
              </p:ext>
            </p:extLst>
          </p:nvPr>
        </p:nvGraphicFramePr>
        <p:xfrm>
          <a:off x="1648314" y="861551"/>
          <a:ext cx="9406782" cy="5459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440" y="1178231"/>
            <a:ext cx="1029317" cy="80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Résultat de recherche d'images pour &quot;photo hopital bicetre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399" y="1165644"/>
            <a:ext cx="1152773" cy="77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ésultat de recherche d'images pour &quot;photo hopital paul brousse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814" y="1023983"/>
            <a:ext cx="1080243" cy="80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9566583" y="1329926"/>
            <a:ext cx="1408987" cy="23851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lIns="68572" tIns="34286" rIns="68572" bIns="34286">
            <a:spAutoFit/>
          </a:bodyPr>
          <a:lstStyle/>
          <a:p>
            <a:pPr algn="ctr">
              <a:defRPr/>
            </a:pPr>
            <a:r>
              <a:rPr lang="fr-FR" sz="1100" dirty="0">
                <a:solidFill>
                  <a:schemeClr val="bg1"/>
                </a:solidFill>
                <a:latin typeface="Arial" charset="0"/>
                <a:ea typeface="Microsoft YaHei" charset="-122"/>
              </a:rPr>
              <a:t>1 Technicien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323842" y="1183439"/>
            <a:ext cx="1408987" cy="7463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lIns="68572" tIns="34286" rIns="68572" bIns="34286">
            <a:spAutoFit/>
          </a:bodyPr>
          <a:lstStyle/>
          <a:p>
            <a:pPr algn="ctr">
              <a:defRPr/>
            </a:pPr>
            <a:r>
              <a:rPr lang="fr-FR" sz="1100" dirty="0">
                <a:solidFill>
                  <a:schemeClr val="bg1"/>
                </a:solidFill>
                <a:latin typeface="Arial" charset="0"/>
                <a:ea typeface="Microsoft YaHei" charset="-122"/>
              </a:rPr>
              <a:t>Pathologistes</a:t>
            </a:r>
          </a:p>
          <a:p>
            <a:pPr algn="ctr">
              <a:defRPr/>
            </a:pPr>
            <a:r>
              <a:rPr lang="fr-FR" sz="1100" dirty="0">
                <a:solidFill>
                  <a:schemeClr val="bg1"/>
                </a:solidFill>
                <a:latin typeface="Arial" charset="0"/>
                <a:ea typeface="Microsoft YaHei" charset="-122"/>
              </a:rPr>
              <a:t>Techniciens, AL, Secrétaires, </a:t>
            </a:r>
          </a:p>
          <a:p>
            <a:pPr algn="ctr">
              <a:defRPr/>
            </a:pPr>
            <a:r>
              <a:rPr lang="fr-FR" sz="1100" dirty="0">
                <a:solidFill>
                  <a:schemeClr val="bg1"/>
                </a:solidFill>
                <a:latin typeface="Arial" charset="0"/>
                <a:ea typeface="Microsoft YaHei" charset="-122"/>
              </a:rPr>
              <a:t>Cadre</a:t>
            </a:r>
          </a:p>
        </p:txBody>
      </p:sp>
      <p:sp>
        <p:nvSpPr>
          <p:cNvPr id="14" name="ZoneTexte 6"/>
          <p:cNvSpPr txBox="1">
            <a:spLocks noChangeArrowheads="1"/>
          </p:cNvSpPr>
          <p:nvPr/>
        </p:nvSpPr>
        <p:spPr bwMode="auto">
          <a:xfrm>
            <a:off x="4568155" y="5253067"/>
            <a:ext cx="667897" cy="30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2" tIns="34286" rIns="68572" bIns="34286">
            <a:spAutoFit/>
          </a:bodyPr>
          <a:lstStyle/>
          <a:p>
            <a:pPr algn="ctr"/>
            <a:r>
              <a:rPr lang="fr-FR" altLang="fr-FR" sz="1500" b="1" dirty="0">
                <a:solidFill>
                  <a:srgbClr val="002060"/>
                </a:solidFill>
              </a:rPr>
              <a:t>2018</a:t>
            </a:r>
          </a:p>
        </p:txBody>
      </p:sp>
      <p:pic>
        <p:nvPicPr>
          <p:cNvPr id="15" name="Imag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6" t="6599" r="14214" b="19797"/>
          <a:stretch>
            <a:fillRect/>
          </a:stretch>
        </p:blipFill>
        <p:spPr bwMode="auto">
          <a:xfrm>
            <a:off x="3415335" y="4650195"/>
            <a:ext cx="1050922" cy="77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6" t="6599" r="14214" b="19797"/>
          <a:stretch>
            <a:fillRect/>
          </a:stretch>
        </p:blipFill>
        <p:spPr bwMode="auto">
          <a:xfrm>
            <a:off x="8032748" y="4583946"/>
            <a:ext cx="1120365" cy="82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27"/>
          <a:stretch>
            <a:fillRect/>
          </a:stretch>
        </p:blipFill>
        <p:spPr bwMode="auto">
          <a:xfrm>
            <a:off x="2236464" y="4165178"/>
            <a:ext cx="1189810" cy="101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IMAG028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984" y="4208839"/>
            <a:ext cx="1249995" cy="80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r="11485"/>
          <a:stretch>
            <a:fillRect/>
          </a:stretch>
        </p:blipFill>
        <p:spPr bwMode="auto">
          <a:xfrm>
            <a:off x="6233920" y="4650195"/>
            <a:ext cx="1245348" cy="91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" r="10744"/>
          <a:stretch>
            <a:fillRect/>
          </a:stretch>
        </p:blipFill>
        <p:spPr bwMode="auto">
          <a:xfrm>
            <a:off x="6377936" y="3329976"/>
            <a:ext cx="1091011" cy="9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" t="5232" r="40492" b="2596"/>
          <a:stretch/>
        </p:blipFill>
        <p:spPr bwMode="auto">
          <a:xfrm>
            <a:off x="6618203" y="2242591"/>
            <a:ext cx="885300" cy="110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>
            <a:off x="4661173" y="5641036"/>
            <a:ext cx="481862" cy="0"/>
          </a:xfrm>
          <a:prstGeom prst="straightConnector1">
            <a:avLst/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7"/>
          <p:cNvCxnSpPr/>
          <p:nvPr/>
        </p:nvCxnSpPr>
        <p:spPr>
          <a:xfrm>
            <a:off x="7847536" y="5641036"/>
            <a:ext cx="483386" cy="0"/>
          </a:xfrm>
          <a:prstGeom prst="straightConnector1">
            <a:avLst/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"/>
          <p:cNvSpPr txBox="1">
            <a:spLocks noChangeArrowheads="1"/>
          </p:cNvSpPr>
          <p:nvPr/>
        </p:nvSpPr>
        <p:spPr bwMode="auto">
          <a:xfrm>
            <a:off x="7104038" y="4642042"/>
            <a:ext cx="386233" cy="223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2" tIns="34286" rIns="68572" bIns="34286">
            <a:spAutoFit/>
          </a:bodyPr>
          <a:lstStyle/>
          <a:p>
            <a:r>
              <a:rPr lang="fr-FR" altLang="fr-FR" sz="1000" dirty="0"/>
              <a:t>X2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673584" y="1580222"/>
            <a:ext cx="177432" cy="38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36" tIns="41468" rIns="82936" bIns="41468">
            <a:spAutoFit/>
          </a:bodyPr>
          <a:lstStyle/>
          <a:p>
            <a:endParaRPr lang="fr-FR" altLang="fr-FR"/>
          </a:p>
        </p:txBody>
      </p:sp>
      <p:sp>
        <p:nvSpPr>
          <p:cNvPr id="26" name="ZoneTexte 12"/>
          <p:cNvSpPr txBox="1"/>
          <p:nvPr/>
        </p:nvSpPr>
        <p:spPr>
          <a:xfrm>
            <a:off x="3084623" y="1449187"/>
            <a:ext cx="1408987" cy="40779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lIns="68572" tIns="34286" rIns="68572" bIns="34286">
            <a:spAutoFit/>
          </a:bodyPr>
          <a:lstStyle/>
          <a:p>
            <a:pPr algn="ctr">
              <a:defRPr/>
            </a:pPr>
            <a:r>
              <a:rPr lang="fr-FR" sz="1100" dirty="0">
                <a:solidFill>
                  <a:schemeClr val="bg1"/>
                </a:solidFill>
                <a:latin typeface="Arial" charset="0"/>
                <a:ea typeface="Microsoft YaHei" charset="-122"/>
              </a:rPr>
              <a:t>1 Technicien</a:t>
            </a:r>
          </a:p>
          <a:p>
            <a:pPr algn="ctr">
              <a:defRPr/>
            </a:pPr>
            <a:r>
              <a:rPr lang="fr-FR" sz="1100" dirty="0">
                <a:solidFill>
                  <a:schemeClr val="bg1"/>
                </a:solidFill>
                <a:latin typeface="Arial" charset="0"/>
                <a:ea typeface="Microsoft YaHei" charset="-122"/>
              </a:rPr>
              <a:t>0,5 AL</a:t>
            </a: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2971008" y="6017635"/>
            <a:ext cx="5862095" cy="39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36" tIns="41468" rIns="82936" bIns="41468">
            <a:spAutoFit/>
          </a:bodyPr>
          <a:lstStyle/>
          <a:p>
            <a:r>
              <a:rPr lang="fr-FR" sz="2000" dirty="0"/>
              <a:t> Nouvelle restructuration prévue : AMBROISE PARE</a:t>
            </a:r>
          </a:p>
        </p:txBody>
      </p:sp>
      <p:cxnSp>
        <p:nvCxnSpPr>
          <p:cNvPr id="28" name="Straight Arrow Connector 32"/>
          <p:cNvCxnSpPr>
            <a:cxnSpLocks noChangeShapeType="1"/>
          </p:cNvCxnSpPr>
          <p:nvPr/>
        </p:nvCxnSpPr>
        <p:spPr bwMode="auto">
          <a:xfrm>
            <a:off x="2395919" y="6213396"/>
            <a:ext cx="553531" cy="0"/>
          </a:xfrm>
          <a:prstGeom prst="straightConnector1">
            <a:avLst/>
          </a:prstGeom>
          <a:noFill/>
          <a:ln w="38100" algn="ctr">
            <a:solidFill>
              <a:srgbClr val="2E0C1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itre 1"/>
          <p:cNvSpPr>
            <a:spLocks noGrp="1"/>
          </p:cNvSpPr>
          <p:nvPr>
            <p:ph type="title"/>
          </p:nvPr>
        </p:nvSpPr>
        <p:spPr>
          <a:xfrm>
            <a:off x="581194" y="651741"/>
            <a:ext cx="11029616" cy="566738"/>
          </a:xfrm>
        </p:spPr>
        <p:txBody>
          <a:bodyPr/>
          <a:lstStyle/>
          <a:p>
            <a:r>
              <a:rPr lang="fr-FR" dirty="0"/>
              <a:t>ACP DE BICÊTRE : SITE PILOTE</a:t>
            </a:r>
          </a:p>
        </p:txBody>
      </p:sp>
      <p:sp>
        <p:nvSpPr>
          <p:cNvPr id="13" name="ZoneTexte 5"/>
          <p:cNvSpPr txBox="1">
            <a:spLocks noChangeArrowheads="1"/>
          </p:cNvSpPr>
          <p:nvPr/>
        </p:nvSpPr>
        <p:spPr bwMode="auto">
          <a:xfrm>
            <a:off x="7792200" y="5322352"/>
            <a:ext cx="667897" cy="30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2" tIns="34286" rIns="68572" bIns="34286">
            <a:spAutoFit/>
          </a:bodyPr>
          <a:lstStyle/>
          <a:p>
            <a:pPr algn="ctr"/>
            <a:r>
              <a:rPr lang="fr-FR" altLang="fr-FR" sz="1500" b="1" dirty="0">
                <a:solidFill>
                  <a:srgbClr val="002060"/>
                </a:solidFill>
              </a:rPr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267477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5C3056E-1632-4A65-A24F-3F10A1450A6E}" type="slidenum">
              <a:rPr lang="fr-FR" noProof="0" smtClean="0"/>
              <a:pPr rtl="0"/>
              <a:t>7</a:t>
            </a:fld>
            <a:endParaRPr lang="fr-FR" noProof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581194" y="651741"/>
            <a:ext cx="11029616" cy="566738"/>
          </a:xfrm>
        </p:spPr>
        <p:txBody>
          <a:bodyPr/>
          <a:lstStyle/>
          <a:p>
            <a:r>
              <a:rPr lang="fr-FR" dirty="0"/>
              <a:t>La pathologie « conventionnelle »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35CE1B-2A43-4BEB-A44D-8F167ADE8467}"/>
              </a:ext>
            </a:extLst>
          </p:cNvPr>
          <p:cNvSpPr/>
          <p:nvPr/>
        </p:nvSpPr>
        <p:spPr>
          <a:xfrm>
            <a:off x="2562774" y="1612370"/>
            <a:ext cx="38491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 sz="1862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fr-FR" sz="900" b="1" dirty="0">
                <a:solidFill>
                  <a:prstClr val="white"/>
                </a:solidFill>
                <a:latin typeface="Calibri"/>
              </a:rPr>
              <a:t>PATHOLOGISTS IN IDF </a:t>
            </a:r>
          </a:p>
          <a:p>
            <a:pPr algn="ctr" defTabSz="685800">
              <a:defRPr sz="1862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fr-FR" sz="900" b="1" dirty="0">
                <a:solidFill>
                  <a:prstClr val="white"/>
                </a:solidFill>
                <a:latin typeface="Calibri"/>
              </a:rPr>
              <a:t>% OF PATHOLOGISTS OLDER THAN 55 &amp; 60 YEARS OLD</a:t>
            </a:r>
          </a:p>
        </p:txBody>
      </p:sp>
      <p:pic>
        <p:nvPicPr>
          <p:cNvPr id="6" name="Picture 4" descr="H0002041-HESx100">
            <a:extLst>
              <a:ext uri="{FF2B5EF4-FFF2-40B4-BE49-F238E27FC236}">
                <a16:creationId xmlns:a16="http://schemas.microsoft.com/office/drawing/2014/main" id="{1F53A021-5CE2-4243-BA65-3BC1AD5C8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066" y="4558068"/>
            <a:ext cx="1521030" cy="1140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3E00A468-63BA-41C8-8053-853426A05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3298" y="4458196"/>
            <a:ext cx="155759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fr-FR" altLang="fr-FR" sz="1500" b="1" dirty="0">
                <a:solidFill>
                  <a:schemeClr val="tx2"/>
                </a:solidFill>
                <a:cs typeface="Arial" charset="0"/>
              </a:rPr>
              <a:t>diagnostic</a:t>
            </a:r>
          </a:p>
          <a:p>
            <a:pPr algn="ctr"/>
            <a:r>
              <a:rPr lang="fr-FR" altLang="fr-FR" sz="1500" b="1" dirty="0">
                <a:solidFill>
                  <a:schemeClr val="tx2"/>
                </a:solidFill>
                <a:cs typeface="Arial" charset="0"/>
              </a:rPr>
              <a:t>microscopique</a:t>
            </a:r>
            <a:endParaRPr lang="fr-FR" altLang="fr-FR" sz="150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64EF1A60-898D-4E83-A727-C97BF0EDC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2822" y="1651390"/>
            <a:ext cx="13596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9pPr>
          </a:lstStyle>
          <a:p>
            <a:r>
              <a:rPr lang="fr-FR" altLang="fr-FR" b="1" dirty="0">
                <a:solidFill>
                  <a:schemeClr val="tx1"/>
                </a:solidFill>
                <a:cs typeface="Arial" charset="0"/>
              </a:rPr>
              <a:t>PATIENT</a:t>
            </a: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77FE7C38-6587-4138-82C2-F955027E8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362" y="2961224"/>
            <a:ext cx="21056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altLang="fr-FR" sz="1200" b="1" dirty="0">
                <a:solidFill>
                  <a:schemeClr val="tx2"/>
                </a:solidFill>
                <a:cs typeface="Arial" charset="0"/>
              </a:rPr>
              <a:t>Pièce opératoire:</a:t>
            </a:r>
          </a:p>
          <a:p>
            <a:pPr eaLnBrk="1" hangingPunct="1"/>
            <a:r>
              <a:rPr lang="fr-FR" altLang="fr-FR" sz="1200" b="1" dirty="0">
                <a:solidFill>
                  <a:schemeClr val="tx2"/>
                </a:solidFill>
                <a:cs typeface="Arial" charset="0"/>
              </a:rPr>
              <a:t>Examen macroscopique</a:t>
            </a:r>
          </a:p>
        </p:txBody>
      </p:sp>
      <p:pic>
        <p:nvPicPr>
          <p:cNvPr id="10" name="Picture 19">
            <a:extLst>
              <a:ext uri="{FF2B5EF4-FFF2-40B4-BE49-F238E27FC236}">
                <a16:creationId xmlns:a16="http://schemas.microsoft.com/office/drawing/2014/main" id="{F99A51F2-6EC4-47F8-B1E3-86BFA4290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575" y="4512202"/>
            <a:ext cx="1067264" cy="1329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Line 20">
            <a:extLst>
              <a:ext uri="{FF2B5EF4-FFF2-40B4-BE49-F238E27FC236}">
                <a16:creationId xmlns:a16="http://schemas.microsoft.com/office/drawing/2014/main" id="{8B123D93-23AE-425D-982D-35FF733C481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97151" y="2037059"/>
            <a:ext cx="0" cy="329123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2" name="Line 21">
            <a:extLst>
              <a:ext uri="{FF2B5EF4-FFF2-40B4-BE49-F238E27FC236}">
                <a16:creationId xmlns:a16="http://schemas.microsoft.com/office/drawing/2014/main" id="{6B86994A-B93C-4CC7-AF69-77FD09496798}"/>
              </a:ext>
            </a:extLst>
          </p:cNvPr>
          <p:cNvSpPr>
            <a:spLocks noChangeShapeType="1"/>
          </p:cNvSpPr>
          <p:nvPr/>
        </p:nvSpPr>
        <p:spPr bwMode="auto">
          <a:xfrm>
            <a:off x="2763251" y="1833556"/>
            <a:ext cx="41004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3" name="Line 23">
            <a:extLst>
              <a:ext uri="{FF2B5EF4-FFF2-40B4-BE49-F238E27FC236}">
                <a16:creationId xmlns:a16="http://schemas.microsoft.com/office/drawing/2014/main" id="{98E9890E-AC2E-46E5-B620-C69B41414BF0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2377" y="3779039"/>
            <a:ext cx="0" cy="28671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4" name="Text Box 24">
            <a:extLst>
              <a:ext uri="{FF2B5EF4-FFF2-40B4-BE49-F238E27FC236}">
                <a16:creationId xmlns:a16="http://schemas.microsoft.com/office/drawing/2014/main" id="{A6B8450B-B86E-4BB7-A964-2E66E1CA5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2947" y="2441927"/>
            <a:ext cx="16721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altLang="fr-FR" b="1" dirty="0">
                <a:solidFill>
                  <a:schemeClr val="tx1"/>
                </a:solidFill>
                <a:cs typeface="Arial" charset="0"/>
              </a:rPr>
              <a:t>Service ACP</a:t>
            </a:r>
          </a:p>
        </p:txBody>
      </p:sp>
      <p:pic>
        <p:nvPicPr>
          <p:cNvPr id="15" name="Picture 25">
            <a:extLst>
              <a:ext uri="{FF2B5EF4-FFF2-40B4-BE49-F238E27FC236}">
                <a16:creationId xmlns:a16="http://schemas.microsoft.com/office/drawing/2014/main" id="{BB0598D6-0F8E-41C6-A361-87144D896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120" y="2751529"/>
            <a:ext cx="1228847" cy="921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6" descr="fatras avant CE 07">
            <a:extLst>
              <a:ext uri="{FF2B5EF4-FFF2-40B4-BE49-F238E27FC236}">
                <a16:creationId xmlns:a16="http://schemas.microsoft.com/office/drawing/2014/main" id="{CB45E233-A878-467D-8337-AF10EB33A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" b="5624"/>
          <a:stretch>
            <a:fillRect/>
          </a:stretch>
        </p:blipFill>
        <p:spPr bwMode="auto">
          <a:xfrm>
            <a:off x="3626454" y="1401359"/>
            <a:ext cx="1312662" cy="1117955"/>
          </a:xfrm>
          <a:prstGeom prst="rect">
            <a:avLst/>
          </a:prstGeom>
          <a:noFill/>
          <a:ln w="12700">
            <a:solidFill>
              <a:srgbClr val="FAFD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7" descr="BIOPSIE_01">
            <a:extLst>
              <a:ext uri="{FF2B5EF4-FFF2-40B4-BE49-F238E27FC236}">
                <a16:creationId xmlns:a16="http://schemas.microsoft.com/office/drawing/2014/main" id="{C99B33B9-6B2D-43D8-A02E-330512643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215" y="2707232"/>
            <a:ext cx="1230645" cy="92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66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8">
            <a:extLst>
              <a:ext uri="{FF2B5EF4-FFF2-40B4-BE49-F238E27FC236}">
                <a16:creationId xmlns:a16="http://schemas.microsoft.com/office/drawing/2014/main" id="{A9F6D624-4C01-4B92-982B-ACBA56D5C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969" y="2946195"/>
            <a:ext cx="7485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altLang="fr-FR" sz="1200" dirty="0">
                <a:solidFill>
                  <a:schemeClr val="tx1"/>
                </a:solidFill>
              </a:rPr>
              <a:t>Biopsie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D851FA21-EB47-4E15-84A2-3DD34CC2A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49646" y="2881255"/>
            <a:ext cx="798518" cy="23724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F250C83-4E23-4674-A3F0-C437E041BDB6}"/>
              </a:ext>
            </a:extLst>
          </p:cNvPr>
          <p:cNvSpPr/>
          <p:nvPr/>
        </p:nvSpPr>
        <p:spPr>
          <a:xfrm>
            <a:off x="2242946" y="2433631"/>
            <a:ext cx="5885423" cy="35225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atin typeface="Corbel" panose="020B0503020204020204" pitchFamily="34" charset="0"/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867D26B9-B862-46C3-BE7C-8AC859A71A2B}"/>
              </a:ext>
            </a:extLst>
          </p:cNvPr>
          <p:cNvCxnSpPr/>
          <p:nvPr/>
        </p:nvCxnSpPr>
        <p:spPr>
          <a:xfrm>
            <a:off x="1497151" y="5125821"/>
            <a:ext cx="137119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Line 22">
            <a:extLst>
              <a:ext uri="{FF2B5EF4-FFF2-40B4-BE49-F238E27FC236}">
                <a16:creationId xmlns:a16="http://schemas.microsoft.com/office/drawing/2014/main" id="{4462309C-610E-4EC7-B6C2-59234AEA76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8462" y="5106268"/>
            <a:ext cx="71962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5828C78-28D4-4DF6-9887-31A1EA6AF6DE}"/>
              </a:ext>
            </a:extLst>
          </p:cNvPr>
          <p:cNvSpPr txBox="1"/>
          <p:nvPr/>
        </p:nvSpPr>
        <p:spPr>
          <a:xfrm>
            <a:off x="2929276" y="4991138"/>
            <a:ext cx="670467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omic Sans MS" panose="030F0702030302020204" pitchFamily="66" charset="0"/>
              </a:rPr>
              <a:t>CR</a:t>
            </a:r>
            <a:br>
              <a:rPr lang="fr-FR" b="1" dirty="0">
                <a:latin typeface="Comic Sans MS" panose="030F0702030302020204" pitchFamily="66" charset="0"/>
              </a:rPr>
            </a:br>
            <a:r>
              <a:rPr lang="fr-FR" b="1" dirty="0">
                <a:latin typeface="Comic Sans MS" panose="030F0702030302020204" pitchFamily="66" charset="0"/>
              </a:rPr>
              <a:t>ACP</a:t>
            </a: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CF4295CE-9E47-4C9E-8B3F-6EEC2E0CC269}"/>
              </a:ext>
            </a:extLst>
          </p:cNvPr>
          <p:cNvSpPr txBox="1"/>
          <p:nvPr/>
        </p:nvSpPr>
        <p:spPr>
          <a:xfrm>
            <a:off x="1016553" y="3099723"/>
            <a:ext cx="10962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omic Sans MS"/>
                <a:cs typeface="Comic Sans MS"/>
              </a:rPr>
              <a:t>MEDECIN CLINICIEN</a:t>
            </a:r>
          </a:p>
        </p:txBody>
      </p:sp>
      <p:sp>
        <p:nvSpPr>
          <p:cNvPr id="25" name="Line 22">
            <a:extLst>
              <a:ext uri="{FF2B5EF4-FFF2-40B4-BE49-F238E27FC236}">
                <a16:creationId xmlns:a16="http://schemas.microsoft.com/office/drawing/2014/main" id="{F0B4A83B-4D7B-4D52-95C2-3E289C3EC4D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95461" y="2502974"/>
            <a:ext cx="12466" cy="3041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26" name="Line 22">
            <a:extLst>
              <a:ext uri="{FF2B5EF4-FFF2-40B4-BE49-F238E27FC236}">
                <a16:creationId xmlns:a16="http://schemas.microsoft.com/office/drawing/2014/main" id="{F0B4A83B-4D7B-4D52-95C2-3E289C3EC4D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4017" y="2519314"/>
            <a:ext cx="1" cy="31171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3" name="Rectangle à coins arrondis 2"/>
          <p:cNvSpPr/>
          <p:nvPr/>
        </p:nvSpPr>
        <p:spPr>
          <a:xfrm>
            <a:off x="9162473" y="772798"/>
            <a:ext cx="1805709" cy="61507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Réception enregistrement</a:t>
            </a:r>
          </a:p>
        </p:txBody>
      </p:sp>
      <p:sp>
        <p:nvSpPr>
          <p:cNvPr id="27" name="Rectangle à coins arrondis 26"/>
          <p:cNvSpPr/>
          <p:nvPr/>
        </p:nvSpPr>
        <p:spPr>
          <a:xfrm>
            <a:off x="9208819" y="5891076"/>
            <a:ext cx="1839209" cy="61507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Rendu de lames</a:t>
            </a:r>
          </a:p>
        </p:txBody>
      </p:sp>
      <p:sp>
        <p:nvSpPr>
          <p:cNvPr id="28" name="Rectangle à coins arrondis 27"/>
          <p:cNvSpPr/>
          <p:nvPr/>
        </p:nvSpPr>
        <p:spPr>
          <a:xfrm>
            <a:off x="9199697" y="5037587"/>
            <a:ext cx="1884858" cy="61507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Coloration</a:t>
            </a:r>
          </a:p>
        </p:txBody>
      </p:sp>
      <p:sp>
        <p:nvSpPr>
          <p:cNvPr id="29" name="Rectangle à coins arrondis 28"/>
          <p:cNvSpPr/>
          <p:nvPr/>
        </p:nvSpPr>
        <p:spPr>
          <a:xfrm>
            <a:off x="9208820" y="1652797"/>
            <a:ext cx="1776133" cy="61507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Macroscopie</a:t>
            </a:r>
          </a:p>
        </p:txBody>
      </p:sp>
      <p:sp>
        <p:nvSpPr>
          <p:cNvPr id="30" name="Rectangle à coins arrondis 29"/>
          <p:cNvSpPr/>
          <p:nvPr/>
        </p:nvSpPr>
        <p:spPr>
          <a:xfrm>
            <a:off x="9192049" y="2499601"/>
            <a:ext cx="1809676" cy="61507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Imprégnation</a:t>
            </a:r>
          </a:p>
        </p:txBody>
      </p:sp>
      <p:sp>
        <p:nvSpPr>
          <p:cNvPr id="31" name="Rectangle à coins arrondis 30"/>
          <p:cNvSpPr/>
          <p:nvPr/>
        </p:nvSpPr>
        <p:spPr>
          <a:xfrm>
            <a:off x="9196789" y="3330555"/>
            <a:ext cx="1851240" cy="61507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Inclusion</a:t>
            </a:r>
          </a:p>
        </p:txBody>
      </p:sp>
      <p:sp>
        <p:nvSpPr>
          <p:cNvPr id="32" name="Rectangle à coins arrondis 31"/>
          <p:cNvSpPr/>
          <p:nvPr/>
        </p:nvSpPr>
        <p:spPr>
          <a:xfrm>
            <a:off x="9196789" y="4159213"/>
            <a:ext cx="1851240" cy="61507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Coupe</a:t>
            </a:r>
          </a:p>
        </p:txBody>
      </p:sp>
    </p:spTree>
    <p:extLst>
      <p:ext uri="{BB962C8B-B14F-4D97-AF65-F5344CB8AC3E}">
        <p14:creationId xmlns:p14="http://schemas.microsoft.com/office/powerpoint/2010/main" val="865879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5C3056E-1632-4A65-A24F-3F10A1450A6E}" type="slidenum">
              <a:rPr lang="fr-FR" noProof="0" smtClean="0"/>
              <a:pPr rtl="0"/>
              <a:t>8</a:t>
            </a:fld>
            <a:endParaRPr lang="fr-FR" noProof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581194" y="651741"/>
            <a:ext cx="11029616" cy="566738"/>
          </a:xfrm>
        </p:spPr>
        <p:txBody>
          <a:bodyPr/>
          <a:lstStyle/>
          <a:p>
            <a:r>
              <a:rPr lang="fr-FR" dirty="0"/>
              <a:t>La pathologie numérique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2E7F8DD8-12B0-4C3F-BBA4-AE1CD4998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962" y="3978633"/>
            <a:ext cx="143821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fr-FR" altLang="fr-FR" sz="1500" b="1" dirty="0">
                <a:solidFill>
                  <a:schemeClr val="tx1"/>
                </a:solidFill>
                <a:cs typeface="Arial" charset="0"/>
              </a:rPr>
              <a:t>diagnostic</a:t>
            </a:r>
          </a:p>
          <a:p>
            <a:pPr algn="ctr"/>
            <a:r>
              <a:rPr lang="fr-FR" altLang="fr-FR" sz="1500" b="1" dirty="0">
                <a:solidFill>
                  <a:schemeClr val="tx1"/>
                </a:solidFill>
                <a:cs typeface="Arial" charset="0"/>
              </a:rPr>
              <a:t>microscopique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EA73C49D-E683-42E6-9E43-5AD8B493D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863" y="1698083"/>
            <a:ext cx="12554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9pPr>
          </a:lstStyle>
          <a:p>
            <a:r>
              <a:rPr lang="fr-FR" altLang="fr-FR" b="1" dirty="0">
                <a:solidFill>
                  <a:schemeClr val="tx1"/>
                </a:solidFill>
                <a:cs typeface="Arial" charset="0"/>
              </a:rPr>
              <a:t>PATIENT</a:t>
            </a: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910E06C8-8E67-4D37-AC24-0F3A182DA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5014" y="3070344"/>
            <a:ext cx="19442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altLang="fr-FR" sz="1200" b="1" dirty="0">
                <a:solidFill>
                  <a:schemeClr val="tx1"/>
                </a:solidFill>
                <a:cs typeface="Arial" charset="0"/>
              </a:rPr>
              <a:t>Pièce opératoire:</a:t>
            </a:r>
          </a:p>
          <a:p>
            <a:pPr eaLnBrk="1" hangingPunct="1"/>
            <a:r>
              <a:rPr lang="fr-FR" altLang="fr-FR" sz="1200" b="1" dirty="0">
                <a:solidFill>
                  <a:schemeClr val="tx1"/>
                </a:solidFill>
                <a:cs typeface="Arial" charset="0"/>
              </a:rPr>
              <a:t>Examen macroscopique</a:t>
            </a:r>
          </a:p>
        </p:txBody>
      </p:sp>
      <p:sp>
        <p:nvSpPr>
          <p:cNvPr id="11" name="Line 20">
            <a:extLst>
              <a:ext uri="{FF2B5EF4-FFF2-40B4-BE49-F238E27FC236}">
                <a16:creationId xmlns:a16="http://schemas.microsoft.com/office/drawing/2014/main" id="{36A35BCF-91D3-45CC-A77B-6DBA35E3BDB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4192" y="2083754"/>
            <a:ext cx="0" cy="206448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2" name="Line 21">
            <a:extLst>
              <a:ext uri="{FF2B5EF4-FFF2-40B4-BE49-F238E27FC236}">
                <a16:creationId xmlns:a16="http://schemas.microsoft.com/office/drawing/2014/main" id="{D1A516D7-92BF-4EEE-9B01-A71D439AA62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40292" y="1880249"/>
            <a:ext cx="37861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3" name="Line 22">
            <a:extLst>
              <a:ext uri="{FF2B5EF4-FFF2-40B4-BE49-F238E27FC236}">
                <a16:creationId xmlns:a16="http://schemas.microsoft.com/office/drawing/2014/main" id="{D134D9CE-11BA-4091-ABD7-F19B5D80BA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47472" y="2480324"/>
            <a:ext cx="0" cy="31789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4" name="Line 23">
            <a:extLst>
              <a:ext uri="{FF2B5EF4-FFF2-40B4-BE49-F238E27FC236}">
                <a16:creationId xmlns:a16="http://schemas.microsoft.com/office/drawing/2014/main" id="{BA0C8135-FBEF-4D96-9A1E-A1DD013CE77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9418" y="3825732"/>
            <a:ext cx="0" cy="26908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15" name="Text Box 24">
            <a:extLst>
              <a:ext uri="{FF2B5EF4-FFF2-40B4-BE49-F238E27FC236}">
                <a16:creationId xmlns:a16="http://schemas.microsoft.com/office/drawing/2014/main" id="{CC0DB9B4-6B1A-454E-9BBD-0F6570380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988" y="2488620"/>
            <a:ext cx="15440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altLang="fr-FR" b="1" dirty="0">
                <a:solidFill>
                  <a:schemeClr val="tx1"/>
                </a:solidFill>
                <a:cs typeface="Arial" charset="0"/>
              </a:rPr>
              <a:t>Service ACP</a:t>
            </a:r>
          </a:p>
        </p:txBody>
      </p:sp>
      <p:pic>
        <p:nvPicPr>
          <p:cNvPr id="16" name="Picture 25">
            <a:extLst>
              <a:ext uri="{FF2B5EF4-FFF2-40B4-BE49-F238E27FC236}">
                <a16:creationId xmlns:a16="http://schemas.microsoft.com/office/drawing/2014/main" id="{E6F21DB7-002F-4DAA-BBDB-F1FEC0541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161" y="2798222"/>
            <a:ext cx="1134665" cy="85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6" descr="fatras avant CE 07">
            <a:extLst>
              <a:ext uri="{FF2B5EF4-FFF2-40B4-BE49-F238E27FC236}">
                <a16:creationId xmlns:a16="http://schemas.microsoft.com/office/drawing/2014/main" id="{A4B87000-D044-4E64-9B15-5AD47BA34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" b="5624"/>
          <a:stretch>
            <a:fillRect/>
          </a:stretch>
        </p:blipFill>
        <p:spPr bwMode="auto">
          <a:xfrm>
            <a:off x="3003495" y="1448053"/>
            <a:ext cx="1212056" cy="1032272"/>
          </a:xfrm>
          <a:prstGeom prst="rect">
            <a:avLst/>
          </a:prstGeom>
          <a:noFill/>
          <a:ln w="12700">
            <a:solidFill>
              <a:srgbClr val="FAFD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7" descr="BIOPSIE_01">
            <a:extLst>
              <a:ext uri="{FF2B5EF4-FFF2-40B4-BE49-F238E27FC236}">
                <a16:creationId xmlns:a16="http://schemas.microsoft.com/office/drawing/2014/main" id="{391F25BB-0AB5-4DD0-89D1-56268379C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256" y="2753925"/>
            <a:ext cx="1136325" cy="85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66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28">
            <a:extLst>
              <a:ext uri="{FF2B5EF4-FFF2-40B4-BE49-F238E27FC236}">
                <a16:creationId xmlns:a16="http://schemas.microsoft.com/office/drawing/2014/main" id="{0BE2BFF9-A57D-4039-85D8-0EE4EAFCE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010" y="2992888"/>
            <a:ext cx="69121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accent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altLang="fr-FR" sz="1200" dirty="0">
                <a:solidFill>
                  <a:schemeClr val="tx1"/>
                </a:solidFill>
              </a:rPr>
              <a:t>Biopsie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0E8C45B2-2FA2-45C6-9CFB-6D9393F70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66370" y="2988266"/>
            <a:ext cx="737317" cy="219064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6190CF5-BD8F-44A6-93E1-8CE1CF74ACB7}"/>
              </a:ext>
            </a:extLst>
          </p:cNvPr>
          <p:cNvSpPr/>
          <p:nvPr/>
        </p:nvSpPr>
        <p:spPr>
          <a:xfrm>
            <a:off x="1619987" y="2480324"/>
            <a:ext cx="5533437" cy="33058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/>
              </a:solidFill>
            </a:endParaRP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9CB7BB75-8715-45FA-A814-01C47ECB83A2}"/>
              </a:ext>
            </a:extLst>
          </p:cNvPr>
          <p:cNvCxnSpPr/>
          <p:nvPr/>
        </p:nvCxnSpPr>
        <p:spPr>
          <a:xfrm>
            <a:off x="874193" y="4148233"/>
            <a:ext cx="94463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Line 22">
            <a:extLst>
              <a:ext uri="{FF2B5EF4-FFF2-40B4-BE49-F238E27FC236}">
                <a16:creationId xmlns:a16="http://schemas.microsoft.com/office/drawing/2014/main" id="{59B49079-729E-4A59-A19D-F27B4256A4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95503" y="5152961"/>
            <a:ext cx="66446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CF4B374-A799-4B31-B451-91584756CB39}"/>
              </a:ext>
            </a:extLst>
          </p:cNvPr>
          <p:cNvSpPr txBox="1"/>
          <p:nvPr/>
        </p:nvSpPr>
        <p:spPr>
          <a:xfrm>
            <a:off x="1865725" y="3771962"/>
            <a:ext cx="619080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latin typeface="Comic Sans MS" panose="030F0702030302020204" pitchFamily="66" charset="0"/>
              </a:rPr>
              <a:t>CR</a:t>
            </a:r>
            <a:br>
              <a:rPr lang="fr-FR" b="1" dirty="0">
                <a:latin typeface="Comic Sans MS" panose="030F0702030302020204" pitchFamily="66" charset="0"/>
              </a:rPr>
            </a:br>
            <a:r>
              <a:rPr lang="fr-FR" b="1" dirty="0">
                <a:latin typeface="Comic Sans MS" panose="030F0702030302020204" pitchFamily="66" charset="0"/>
              </a:rPr>
              <a:t>ACP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34E39C07-445A-4115-B21B-615355E57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986" y="4493279"/>
            <a:ext cx="5407044" cy="1315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22">
            <a:extLst>
              <a:ext uri="{FF2B5EF4-FFF2-40B4-BE49-F238E27FC236}">
                <a16:creationId xmlns:a16="http://schemas.microsoft.com/office/drawing/2014/main" id="{F0B4A83B-4D7B-4D52-95C2-3E289C3EC4D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8799" y="2494211"/>
            <a:ext cx="0" cy="30401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350"/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CF4295CE-9E47-4C9E-8B3F-6EEC2E0CC269}"/>
              </a:ext>
            </a:extLst>
          </p:cNvPr>
          <p:cNvSpPr txBox="1"/>
          <p:nvPr/>
        </p:nvSpPr>
        <p:spPr>
          <a:xfrm>
            <a:off x="197145" y="3181220"/>
            <a:ext cx="123720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omic Sans MS"/>
                <a:cs typeface="Comic Sans MS"/>
              </a:rPr>
              <a:t>MEDECIN CLINICIEN</a:t>
            </a:r>
          </a:p>
        </p:txBody>
      </p:sp>
      <p:pic>
        <p:nvPicPr>
          <p:cNvPr id="28" name="Picture 2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" t="10617"/>
          <a:stretch>
            <a:fillRect/>
          </a:stretch>
        </p:blipFill>
        <p:spPr bwMode="auto">
          <a:xfrm>
            <a:off x="1660083" y="4558656"/>
            <a:ext cx="1771734" cy="114991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2C722C4E-88C9-4322-8A78-2A3DE5580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344" y="2926080"/>
            <a:ext cx="4104533" cy="230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545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768612" y="5873841"/>
            <a:ext cx="1052510" cy="365125"/>
          </a:xfrm>
        </p:spPr>
        <p:txBody>
          <a:bodyPr/>
          <a:lstStyle/>
          <a:p>
            <a:pPr rtl="0"/>
            <a:fld id="{C5C3056E-1632-4A65-A24F-3F10A1450A6E}" type="slidenum">
              <a:rPr lang="fr-FR" noProof="0" smtClean="0"/>
              <a:t>9</a:t>
            </a:fld>
            <a:endParaRPr lang="fr-FR" noProof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/>
          <a:srcRect l="23828" t="23751" r="22775"/>
          <a:stretch/>
        </p:blipFill>
        <p:spPr>
          <a:xfrm>
            <a:off x="3780269" y="887914"/>
            <a:ext cx="6534724" cy="4679783"/>
          </a:xfrm>
          <a:prstGeom prst="round2DiagRect">
            <a:avLst/>
          </a:prstGeom>
          <a:solidFill>
            <a:schemeClr val="bg1"/>
          </a:solidFill>
          <a:ln w="88900" cap="sq">
            <a:solidFill>
              <a:srgbClr val="CCEC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" t="10617"/>
          <a:stretch>
            <a:fillRect/>
          </a:stretch>
        </p:blipFill>
        <p:spPr bwMode="auto">
          <a:xfrm>
            <a:off x="4343400" y="4261079"/>
            <a:ext cx="1805637" cy="123446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5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9" b="2213"/>
          <a:stretch>
            <a:fillRect/>
          </a:stretch>
        </p:blipFill>
        <p:spPr bwMode="auto">
          <a:xfrm>
            <a:off x="9225974" y="3148844"/>
            <a:ext cx="655334" cy="78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uage 8"/>
          <p:cNvSpPr/>
          <p:nvPr/>
        </p:nvSpPr>
        <p:spPr>
          <a:xfrm>
            <a:off x="1940781" y="1009431"/>
            <a:ext cx="1915000" cy="1109266"/>
          </a:xfrm>
          <a:prstGeom prst="cloud">
            <a:avLst/>
          </a:prstGeom>
          <a:solidFill>
            <a:srgbClr val="729FC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36" tIns="41468" rIns="82936" bIns="41468" anchor="ctr"/>
          <a:lstStyle/>
          <a:p>
            <a:pPr algn="ctr">
              <a:defRPr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Stockage</a:t>
            </a:r>
          </a:p>
        </p:txBody>
      </p:sp>
      <p:sp>
        <p:nvSpPr>
          <p:cNvPr id="10" name="Nuage 9"/>
          <p:cNvSpPr/>
          <p:nvPr/>
        </p:nvSpPr>
        <p:spPr>
          <a:xfrm>
            <a:off x="9881308" y="3270361"/>
            <a:ext cx="1993631" cy="1274935"/>
          </a:xfrm>
          <a:prstGeom prst="cloud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36" tIns="41468" rIns="82936" bIns="41468" anchor="ctr"/>
          <a:lstStyle/>
          <a:p>
            <a:pPr algn="ctr">
              <a:defRPr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Code QR</a:t>
            </a:r>
          </a:p>
        </p:txBody>
      </p:sp>
      <p:sp>
        <p:nvSpPr>
          <p:cNvPr id="11" name="Nuage 10"/>
          <p:cNvSpPr/>
          <p:nvPr/>
        </p:nvSpPr>
        <p:spPr>
          <a:xfrm>
            <a:off x="9332212" y="1505539"/>
            <a:ext cx="2154170" cy="1226316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36" tIns="41468" rIns="82936" bIns="41468" anchor="ctr"/>
          <a:lstStyle/>
          <a:p>
            <a:pPr algn="ctr">
              <a:defRPr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Qualité technique</a:t>
            </a:r>
          </a:p>
        </p:txBody>
      </p:sp>
      <p:sp>
        <p:nvSpPr>
          <p:cNvPr id="12" name="Nuage 11"/>
          <p:cNvSpPr/>
          <p:nvPr/>
        </p:nvSpPr>
        <p:spPr>
          <a:xfrm>
            <a:off x="1676141" y="4462899"/>
            <a:ext cx="2368768" cy="1226315"/>
          </a:xfrm>
          <a:prstGeom prst="cloud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36" tIns="41468" rIns="82936" bIns="41468" anchor="ctr"/>
          <a:lstStyle/>
          <a:p>
            <a:pPr algn="ctr">
              <a:defRPr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Ergonomie du travail</a:t>
            </a:r>
          </a:p>
        </p:txBody>
      </p:sp>
      <p:sp>
        <p:nvSpPr>
          <p:cNvPr id="13" name="Nuage 12"/>
          <p:cNvSpPr/>
          <p:nvPr/>
        </p:nvSpPr>
        <p:spPr>
          <a:xfrm>
            <a:off x="6487711" y="5495543"/>
            <a:ext cx="4280901" cy="1220019"/>
          </a:xfrm>
          <a:prstGeom prst="cloud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36" tIns="41468" rIns="82936" bIns="41468"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Etape supplémentaire dans le</a:t>
            </a:r>
          </a:p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workflow</a:t>
            </a:r>
          </a:p>
        </p:txBody>
      </p:sp>
      <p:pic>
        <p:nvPicPr>
          <p:cNvPr id="14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" t="30711" r="5888" b="17461"/>
          <a:stretch>
            <a:fillRect/>
          </a:stretch>
        </p:blipFill>
        <p:spPr bwMode="auto">
          <a:xfrm>
            <a:off x="6921219" y="1009431"/>
            <a:ext cx="898609" cy="94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581194" y="651741"/>
            <a:ext cx="11029616" cy="566738"/>
          </a:xfrm>
        </p:spPr>
        <p:txBody>
          <a:bodyPr/>
          <a:lstStyle/>
          <a:p>
            <a:r>
              <a:rPr lang="fr-FR" dirty="0"/>
              <a:t>CONSEQUENCES</a:t>
            </a:r>
          </a:p>
        </p:txBody>
      </p:sp>
    </p:spTree>
    <p:extLst>
      <p:ext uri="{BB962C8B-B14F-4D97-AF65-F5344CB8AC3E}">
        <p14:creationId xmlns:p14="http://schemas.microsoft.com/office/powerpoint/2010/main" val="1655518518"/>
      </p:ext>
    </p:extLst>
  </p:cSld>
  <p:clrMapOvr>
    <a:masterClrMapping/>
  </p:clrMapOvr>
</p:sld>
</file>

<file path=ppt/theme/theme1.xml><?xml version="1.0" encoding="utf-8"?>
<a:theme xmlns:a="http://schemas.openxmlformats.org/drawingml/2006/main" name="AFTLM">
  <a:themeElements>
    <a:clrScheme name="Custom 11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Custom 2">
      <a:majorFont>
        <a:latin typeface="Candara"/>
        <a:ea typeface=""/>
        <a:cs typeface=""/>
      </a:majorFont>
      <a:minorFont>
        <a:latin typeface="Candara"/>
        <a:ea typeface=""/>
        <a:cs typeface="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478006_TF00315753" id="{0F0D53F9-FF63-4790-98E1-17CE9E87DD90}" vid="{160F1BF7-7A07-4C15-83C7-9010985EA335}"/>
    </a:ext>
  </a:extLst>
</a:theme>
</file>

<file path=ppt/theme/theme2.xml><?xml version="1.0" encoding="utf-8"?>
<a:theme xmlns:a="http://schemas.openxmlformats.org/drawingml/2006/main" name="2_Dividende">
  <a:themeElements>
    <a:clrScheme name="Custom 11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Custom 2">
      <a:majorFont>
        <a:latin typeface="Candara"/>
        <a:ea typeface=""/>
        <a:cs typeface=""/>
      </a:majorFont>
      <a:minorFont>
        <a:latin typeface="Candara"/>
        <a:ea typeface=""/>
        <a:cs typeface="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478006_TF00315753" id="{0F0D53F9-FF63-4790-98E1-17CE9E87DD90}" vid="{160F1BF7-7A07-4C15-83C7-9010985EA335}"/>
    </a:ext>
  </a:extLst>
</a:theme>
</file>

<file path=ppt/theme/theme3.xml><?xml version="1.0" encoding="utf-8"?>
<a:theme xmlns:a="http://schemas.openxmlformats.org/drawingml/2006/main" name="1_Dividende">
  <a:themeElements>
    <a:clrScheme name="Custom 11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Custom 2">
      <a:majorFont>
        <a:latin typeface="Candara"/>
        <a:ea typeface=""/>
        <a:cs typeface=""/>
      </a:majorFont>
      <a:minorFont>
        <a:latin typeface="Candara"/>
        <a:ea typeface=""/>
        <a:cs typeface="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478006_TF00315753" id="{0F0D53F9-FF63-4790-98E1-17CE9E87DD90}" vid="{160F1BF7-7A07-4C15-83C7-9010985EA335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3253B1-1887-43EF-BBA6-7E1941C427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FC4EF74-2977-4065-95FE-55F8E4B639D4}">
  <ds:schemaRefs>
    <ds:schemaRef ds:uri="http://purl.org/dc/elements/1.1/"/>
    <ds:schemaRef ds:uri="http://schemas.microsoft.com/office/2006/documentManagement/types"/>
    <ds:schemaRef ds:uri="http://schemas.microsoft.com/sharepoint/v3"/>
    <ds:schemaRef ds:uri="http://purl.org/dc/terms/"/>
    <ds:schemaRef ds:uri="http://schemas.openxmlformats.org/package/2006/metadata/core-properties"/>
    <ds:schemaRef ds:uri="6dc4bcd6-49db-4c07-9060-8acfc67cef9f"/>
    <ds:schemaRef ds:uri="http://purl.org/dc/dcmitype/"/>
    <ds:schemaRef ds:uri="http://schemas.microsoft.com/office/infopath/2007/PartnerControls"/>
    <ds:schemaRef ds:uri="fb0879af-3eba-417a-a55a-ffe6dcd6ca77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658AF07-9E42-47AF-83DF-C9E8FADF71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Le cours idéal</Template>
  <TotalTime>498</TotalTime>
  <Words>727</Words>
  <Application>Microsoft Office PowerPoint</Application>
  <PresentationFormat>Grand écran</PresentationFormat>
  <Paragraphs>240</Paragraphs>
  <Slides>23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23</vt:i4>
      </vt:variant>
    </vt:vector>
  </HeadingPairs>
  <TitlesOfParts>
    <vt:vector size="36" baseType="lpstr">
      <vt:lpstr>Microsoft YaHei</vt:lpstr>
      <vt:lpstr>Arial</vt:lpstr>
      <vt:lpstr>Calibri</vt:lpstr>
      <vt:lpstr>Candara</vt:lpstr>
      <vt:lpstr>Comic Sans MS</vt:lpstr>
      <vt:lpstr>Corbel</vt:lpstr>
      <vt:lpstr>Marianne Light</vt:lpstr>
      <vt:lpstr>Times New Roman</vt:lpstr>
      <vt:lpstr>Wingdings</vt:lpstr>
      <vt:lpstr>Wingdings 2</vt:lpstr>
      <vt:lpstr>AFTLM</vt:lpstr>
      <vt:lpstr>2_Dividende</vt:lpstr>
      <vt:lpstr>1_Dividende</vt:lpstr>
      <vt:lpstr>Les Impacts Métier de la Pathologie Numérique – RETOUR D’EXPéRIENCEs</vt:lpstr>
      <vt:lpstr>Sommaire</vt:lpstr>
      <vt:lpstr>Présentation PowerPoint</vt:lpstr>
      <vt:lpstr>Présentation PowerPoint</vt:lpstr>
      <vt:lpstr>ACP DE BICÊTRE : SITE PILOTE</vt:lpstr>
      <vt:lpstr>ACP DE BICÊTRE : SITE PILOTE</vt:lpstr>
      <vt:lpstr>La pathologie « conventionnelle »</vt:lpstr>
      <vt:lpstr>La pathologie numérique</vt:lpstr>
      <vt:lpstr>CONSEQUENCES</vt:lpstr>
      <vt:lpstr>- Impacts organisationnels -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de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AFTLM</dc:title>
  <dc:creator>loiseauflorence@orange.fr</dc:creator>
  <cp:lastModifiedBy>LOISEAU Florence</cp:lastModifiedBy>
  <cp:revision>40</cp:revision>
  <dcterms:created xsi:type="dcterms:W3CDTF">2023-08-15T18:08:36Z</dcterms:created>
  <dcterms:modified xsi:type="dcterms:W3CDTF">2024-11-15T16:30:23Z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