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 id="2147483686" r:id="rId5"/>
    <p:sldMasterId id="2147483674" r:id="rId6"/>
  </p:sldMasterIdLst>
  <p:notesMasterIdLst>
    <p:notesMasterId r:id="rId24"/>
  </p:notesMasterIdLst>
  <p:handoutMasterIdLst>
    <p:handoutMasterId r:id="rId25"/>
  </p:handoutMasterIdLst>
  <p:sldIdLst>
    <p:sldId id="257" r:id="rId7"/>
    <p:sldId id="258" r:id="rId8"/>
    <p:sldId id="290" r:id="rId9"/>
    <p:sldId id="291" r:id="rId10"/>
    <p:sldId id="270" r:id="rId11"/>
    <p:sldId id="274" r:id="rId12"/>
    <p:sldId id="261" r:id="rId13"/>
    <p:sldId id="294" r:id="rId14"/>
    <p:sldId id="273" r:id="rId15"/>
    <p:sldId id="293" r:id="rId16"/>
    <p:sldId id="272" r:id="rId17"/>
    <p:sldId id="271" r:id="rId18"/>
    <p:sldId id="288" r:id="rId19"/>
    <p:sldId id="275" r:id="rId20"/>
    <p:sldId id="295" r:id="rId21"/>
    <p:sldId id="296" r:id="rId22"/>
    <p:sldId id="263" r:id="rId23"/>
  </p:sldIdLst>
  <p:sldSz cx="12192000" cy="6858000"/>
  <p:notesSz cx="6858000" cy="9144000"/>
  <p:defaultTextStyle>
    <a:defPPr rtl="0">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2C6F"/>
    <a:srgbClr val="852359"/>
    <a:srgbClr val="969FA7"/>
    <a:srgbClr val="2E0C1F"/>
    <a:srgbClr val="903163"/>
    <a:srgbClr val="E1E1E1"/>
    <a:srgbClr val="AA2C71"/>
    <a:srgbClr val="F9E7F1"/>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8" autoAdjust="0"/>
    <p:restoredTop sz="94660"/>
  </p:normalViewPr>
  <p:slideViewPr>
    <p:cSldViewPr snapToGrid="0">
      <p:cViewPr varScale="1">
        <p:scale>
          <a:sx n="69" d="100"/>
          <a:sy n="69" d="100"/>
        </p:scale>
        <p:origin x="488" y="44"/>
      </p:cViewPr>
      <p:guideLst/>
    </p:cSldViewPr>
  </p:slideViewPr>
  <p:notesTextViewPr>
    <p:cViewPr>
      <p:scale>
        <a:sx n="1" d="1"/>
        <a:sy n="1" d="1"/>
      </p:scale>
      <p:origin x="0" y="0"/>
    </p:cViewPr>
  </p:notesTextViewPr>
  <p:sorterViewPr>
    <p:cViewPr>
      <p:scale>
        <a:sx n="100" d="100"/>
        <a:sy n="100" d="100"/>
      </p:scale>
      <p:origin x="0" y="-1256"/>
    </p:cViewPr>
  </p:sorterViewPr>
  <p:notesViewPr>
    <p:cSldViewPr snapToGrid="0">
      <p:cViewPr varScale="1">
        <p:scale>
          <a:sx n="88" d="100"/>
          <a:sy n="88" d="100"/>
        </p:scale>
        <p:origin x="303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iseauflorence@orange.fr" userId="bd7dcead78d3355e" providerId="LiveId" clId="{89189F97-93DB-413C-8083-4785B9620433}"/>
    <pc:docChg chg="custSel modSld">
      <pc:chgData name="loiseauflorence@orange.fr" userId="bd7dcead78d3355e" providerId="LiveId" clId="{89189F97-93DB-413C-8083-4785B9620433}" dt="2023-08-16T06:34:39.639" v="14" actId="20577"/>
      <pc:docMkLst>
        <pc:docMk/>
      </pc:docMkLst>
      <pc:sldChg chg="modSp mod">
        <pc:chgData name="loiseauflorence@orange.fr" userId="bd7dcead78d3355e" providerId="LiveId" clId="{89189F97-93DB-413C-8083-4785B9620433}" dt="2023-08-16T06:34:39.639" v="14" actId="20577"/>
        <pc:sldMkLst>
          <pc:docMk/>
          <pc:sldMk cId="2293279083" sldId="263"/>
        </pc:sldMkLst>
        <pc:spChg chg="mod">
          <ac:chgData name="loiseauflorence@orange.fr" userId="bd7dcead78d3355e" providerId="LiveId" clId="{89189F97-93DB-413C-8083-4785B9620433}" dt="2023-08-16T06:34:39.639" v="14" actId="20577"/>
          <ac:spMkLst>
            <pc:docMk/>
            <pc:sldMk cId="2293279083" sldId="263"/>
            <ac:spMk id="2" creationId="{3A4483DB-7F57-AB43-BA24-A3AD32521B7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97B5581-C3DE-42E7-AF1F-2F255B3663D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6CB01896-7950-4743-A3C8-6F835DBB7AA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54C6C0-8259-4765-B272-68837730F092}" type="datetime1">
              <a:rPr lang="fr-FR" smtClean="0"/>
              <a:t>22/11/2024</a:t>
            </a:fld>
            <a:endParaRPr lang="fr-FR"/>
          </a:p>
        </p:txBody>
      </p:sp>
      <p:sp>
        <p:nvSpPr>
          <p:cNvPr id="4" name="Espace réservé du pied de page 3">
            <a:extLst>
              <a:ext uri="{FF2B5EF4-FFF2-40B4-BE49-F238E27FC236}">
                <a16:creationId xmlns:a16="http://schemas.microsoft.com/office/drawing/2014/main" id="{A38E32F6-CB4C-499F-BA71-55F38812197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7661FB92-572B-4557-BFBC-ABC1CD11A00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A69E9E-AC7C-4B27-975A-C7B502D6CF68}" type="slidenum">
              <a:rPr lang="fr-FR" smtClean="0"/>
              <a:t>‹N°›</a:t>
            </a:fld>
            <a:endParaRPr lang="fr-FR"/>
          </a:p>
        </p:txBody>
      </p:sp>
    </p:spTree>
    <p:extLst>
      <p:ext uri="{BB962C8B-B14F-4D97-AF65-F5344CB8AC3E}">
        <p14:creationId xmlns:p14="http://schemas.microsoft.com/office/powerpoint/2010/main" val="413502631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46AE83D5-EC7D-4573-AB81-FD767FE9AEED}" type="datetime1">
              <a:rPr lang="fr-FR" noProof="0" smtClean="0"/>
              <a:t>22/11/2024</a:t>
            </a:fld>
            <a:endParaRPr lang="fr-FR" noProof="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2E1C88-3939-4832-BAAB-091D6FA96EB5}" type="slidenum">
              <a:rPr lang="fr-FR" noProof="0" smtClean="0"/>
              <a:t>‹N°›</a:t>
            </a:fld>
            <a:endParaRPr lang="fr-FR" noProof="0"/>
          </a:p>
        </p:txBody>
      </p:sp>
    </p:spTree>
    <p:extLst>
      <p:ext uri="{BB962C8B-B14F-4D97-AF65-F5344CB8AC3E}">
        <p14:creationId xmlns:p14="http://schemas.microsoft.com/office/powerpoint/2010/main" val="131050048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012E1C88-3939-4832-BAAB-091D6FA96EB5}" type="slidenum">
              <a:rPr lang="fr-FR" smtClean="0"/>
              <a:t>1</a:t>
            </a:fld>
            <a:endParaRPr lang="fr-FR"/>
          </a:p>
        </p:txBody>
      </p:sp>
      <p:sp>
        <p:nvSpPr>
          <p:cNvPr id="5" name="Espace réservé du pied de page 4">
            <a:extLst>
              <a:ext uri="{FF2B5EF4-FFF2-40B4-BE49-F238E27FC236}">
                <a16:creationId xmlns:a16="http://schemas.microsoft.com/office/drawing/2014/main" id="{45C098C0-5530-6CEF-B286-4B91E97A93E6}"/>
              </a:ext>
            </a:extLst>
          </p:cNvPr>
          <p:cNvSpPr>
            <a:spLocks noGrp="1"/>
          </p:cNvSpPr>
          <p:nvPr>
            <p:ph type="ftr" sz="quarter" idx="4"/>
          </p:nvPr>
        </p:nvSpPr>
        <p:spPr/>
        <p:txBody>
          <a:bodyPr/>
          <a:lstStyle/>
          <a:p>
            <a:pPr rtl="0"/>
            <a:endParaRPr lang="fr-FR" noProof="0"/>
          </a:p>
        </p:txBody>
      </p:sp>
    </p:spTree>
    <p:extLst>
      <p:ext uri="{BB962C8B-B14F-4D97-AF65-F5344CB8AC3E}">
        <p14:creationId xmlns:p14="http://schemas.microsoft.com/office/powerpoint/2010/main" val="3263084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012E1C88-3939-4832-BAAB-091D6FA96EB5}" type="slidenum">
              <a:rPr lang="fr-FR" smtClean="0"/>
              <a:t>2</a:t>
            </a:fld>
            <a:endParaRPr lang="fr-FR"/>
          </a:p>
        </p:txBody>
      </p:sp>
      <p:sp>
        <p:nvSpPr>
          <p:cNvPr id="5" name="Espace réservé du pied de page 4">
            <a:extLst>
              <a:ext uri="{FF2B5EF4-FFF2-40B4-BE49-F238E27FC236}">
                <a16:creationId xmlns:a16="http://schemas.microsoft.com/office/drawing/2014/main" id="{E57BE27D-C126-970F-67FA-37C84B387949}"/>
              </a:ext>
            </a:extLst>
          </p:cNvPr>
          <p:cNvSpPr>
            <a:spLocks noGrp="1"/>
          </p:cNvSpPr>
          <p:nvPr>
            <p:ph type="ftr" sz="quarter" idx="4"/>
          </p:nvPr>
        </p:nvSpPr>
        <p:spPr/>
        <p:txBody>
          <a:bodyPr/>
          <a:lstStyle/>
          <a:p>
            <a:pPr rtl="0"/>
            <a:endParaRPr lang="fr-FR" noProof="0"/>
          </a:p>
        </p:txBody>
      </p:sp>
    </p:spTree>
    <p:extLst>
      <p:ext uri="{BB962C8B-B14F-4D97-AF65-F5344CB8AC3E}">
        <p14:creationId xmlns:p14="http://schemas.microsoft.com/office/powerpoint/2010/main" val="16200247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bwMode="white">
          <a:xfrm>
            <a:off x="464567" y="3085765"/>
            <a:ext cx="11262866" cy="3304800"/>
          </a:xfrm>
          <a:prstGeom prst="rect">
            <a:avLst/>
          </a:prstGeom>
          <a:gradFill flip="none" rotWithShape="1">
            <a:gsLst>
              <a:gs pos="100000">
                <a:schemeClr val="accent2"/>
              </a:gs>
              <a:gs pos="58000">
                <a:schemeClr val="accent2">
                  <a:lumMod val="7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ctrTitle" hasCustomPrompt="1"/>
          </p:nvPr>
        </p:nvSpPr>
        <p:spPr>
          <a:xfrm>
            <a:off x="599226" y="1020431"/>
            <a:ext cx="10993549" cy="1475013"/>
          </a:xfrm>
          <a:effectLst/>
        </p:spPr>
        <p:txBody>
          <a:bodyPr rtlCol="0" anchor="ctr" anchorCtr="0">
            <a:normAutofit/>
          </a:bodyPr>
          <a:lstStyle>
            <a:lvl1pPr algn="ctr" rtl="0">
              <a:defRPr sz="5400">
                <a:solidFill>
                  <a:schemeClr val="accent1"/>
                </a:solidFill>
              </a:defRPr>
            </a:lvl1pPr>
          </a:lstStyle>
          <a:p>
            <a:pPr rtl="0"/>
            <a:r>
              <a:rPr lang="fr-FR" noProof="0" dirty="0" err="1"/>
              <a:t>Presentation</a:t>
            </a:r>
            <a:r>
              <a:rPr lang="fr-FR" noProof="0" dirty="0"/>
              <a:t> AFTLM</a:t>
            </a:r>
          </a:p>
        </p:txBody>
      </p:sp>
      <p:sp>
        <p:nvSpPr>
          <p:cNvPr id="3" name="Sous-titre 2"/>
          <p:cNvSpPr>
            <a:spLocks noGrp="1"/>
          </p:cNvSpPr>
          <p:nvPr>
            <p:ph type="subTitle" idx="1"/>
          </p:nvPr>
        </p:nvSpPr>
        <p:spPr>
          <a:xfrm>
            <a:off x="581194" y="2495445"/>
            <a:ext cx="10993546" cy="590321"/>
          </a:xfrm>
        </p:spPr>
        <p:txBody>
          <a:bodyPr rtlCol="0" anchor="t">
            <a:normAutofit/>
          </a:bodyPr>
          <a:lstStyle>
            <a:lvl1pPr marL="0" indent="0" algn="ctr">
              <a:buNone/>
              <a:defRPr sz="20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noProof="0" dirty="0"/>
              <a:t>Modifiez le style des sous-titres du masque</a:t>
            </a:r>
          </a:p>
        </p:txBody>
      </p:sp>
      <p:sp>
        <p:nvSpPr>
          <p:cNvPr id="4" name="Espace réservé de la date 3"/>
          <p:cNvSpPr>
            <a:spLocks noGrp="1"/>
          </p:cNvSpPr>
          <p:nvPr>
            <p:ph type="dt" sz="half" idx="10"/>
          </p:nvPr>
        </p:nvSpPr>
        <p:spPr>
          <a:xfrm>
            <a:off x="7605951" y="5956137"/>
            <a:ext cx="2844800" cy="365125"/>
          </a:xfrm>
        </p:spPr>
        <p:txBody>
          <a:bodyPr rtlCol="0"/>
          <a:lstStyle>
            <a:lvl1pPr>
              <a:defRPr>
                <a:solidFill>
                  <a:schemeClr val="bg1"/>
                </a:solidFill>
              </a:defRPr>
            </a:lvl1pPr>
          </a:lstStyle>
          <a:p>
            <a:pPr rtl="0"/>
            <a:fld id="{4E4AA9BC-E1CC-47F7-982F-670A85EE248A}" type="datetime8">
              <a:rPr lang="fr-FR" noProof="0" smtClean="0"/>
              <a:t>22/11/2024 12:31</a:t>
            </a:fld>
            <a:endParaRPr lang="fr-FR" noProof="0"/>
          </a:p>
        </p:txBody>
      </p:sp>
      <p:sp>
        <p:nvSpPr>
          <p:cNvPr id="6" name="Espace réservé du numéro de diapositive 5"/>
          <p:cNvSpPr>
            <a:spLocks noGrp="1"/>
          </p:cNvSpPr>
          <p:nvPr>
            <p:ph type="sldNum" sz="quarter" idx="12"/>
          </p:nvPr>
        </p:nvSpPr>
        <p:spPr>
          <a:xfrm>
            <a:off x="10558300" y="5956137"/>
            <a:ext cx="1016440" cy="365125"/>
          </a:xfrm>
        </p:spPr>
        <p:txBody>
          <a:bodyPr rtlCol="0"/>
          <a:lstStyle>
            <a:lvl1pPr>
              <a:defRPr>
                <a:solidFill>
                  <a:schemeClr val="bg1"/>
                </a:solidFill>
              </a:defRPr>
            </a:lvl1pPr>
          </a:lstStyle>
          <a:p>
            <a:pPr rtl="0"/>
            <a:fld id="{C5C3056E-1632-4A65-A24F-3F10A1450A6E}" type="slidenum">
              <a:rPr lang="fr-FR" noProof="0" smtClean="0"/>
              <a:pPr rtl="0"/>
              <a:t>‹N°›</a:t>
            </a:fld>
            <a:endParaRPr lang="fr-FR" noProof="0"/>
          </a:p>
        </p:txBody>
      </p:sp>
      <p:pic>
        <p:nvPicPr>
          <p:cNvPr id="8" name="Image 7">
            <a:extLst>
              <a:ext uri="{FF2B5EF4-FFF2-40B4-BE49-F238E27FC236}">
                <a16:creationId xmlns:a16="http://schemas.microsoft.com/office/drawing/2014/main" id="{3EEE6E4A-1645-9CDF-DF8B-18C5938AF1E1}"/>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17260" y="5454614"/>
            <a:ext cx="1683194" cy="765910"/>
          </a:xfrm>
          <a:prstGeom prst="rect">
            <a:avLst/>
          </a:prstGeom>
          <a:noFill/>
          <a:ln w="9525">
            <a:noFill/>
            <a:miter lim="800000"/>
            <a:headEnd/>
            <a:tailEnd/>
          </a:ln>
        </p:spPr>
      </p:pic>
    </p:spTree>
    <p:extLst>
      <p:ext uri="{BB962C8B-B14F-4D97-AF65-F5344CB8AC3E}">
        <p14:creationId xmlns:p14="http://schemas.microsoft.com/office/powerpoint/2010/main" val="2168848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1193" y="4693389"/>
            <a:ext cx="11029616" cy="566738"/>
          </a:xfrm>
        </p:spPr>
        <p:txBody>
          <a:bodyPr rtlCol="0" anchor="b">
            <a:normAutofit/>
          </a:bodyPr>
          <a:lstStyle>
            <a:lvl1pPr algn="l">
              <a:defRPr sz="2400" b="0">
                <a:solidFill>
                  <a:schemeClr val="accent1"/>
                </a:solidFill>
              </a:defRPr>
            </a:lvl1pPr>
          </a:lstStyle>
          <a:p>
            <a:pPr rtl="0"/>
            <a:r>
              <a:rPr lang="fr-FR" noProof="0"/>
              <a:t>Modifiez le style du titre</a:t>
            </a:r>
          </a:p>
        </p:txBody>
      </p:sp>
      <p:sp>
        <p:nvSpPr>
          <p:cNvPr id="3" name="Espace réservé d’image 2"/>
          <p:cNvSpPr>
            <a:spLocks noGrp="1" noChangeAspect="1"/>
          </p:cNvSpPr>
          <p:nvPr>
            <p:ph type="pic" idx="1" hasCustomPrompt="1"/>
          </p:nvPr>
        </p:nvSpPr>
        <p:spPr>
          <a:xfrm>
            <a:off x="447817" y="599725"/>
            <a:ext cx="11290859" cy="3557252"/>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581192" y="5260127"/>
            <a:ext cx="11029617" cy="598671"/>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p>
            <a:pPr rtl="0"/>
            <a:fld id="{823B3054-DDBF-4CBB-829E-832789F105C2}" type="datetime8">
              <a:rPr lang="fr-FR" noProof="0" smtClean="0"/>
              <a:t>22/11/2024 12:31</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C5C3056E-1632-4A65-A24F-3F10A1450A6E}" type="slidenum">
              <a:rPr lang="fr-FR" noProof="0" smtClean="0"/>
              <a:t>‹N°›</a:t>
            </a:fld>
            <a:endParaRPr lang="fr-FR" noProof="0"/>
          </a:p>
        </p:txBody>
      </p:sp>
    </p:spTree>
    <p:extLst>
      <p:ext uri="{BB962C8B-B14F-4D97-AF65-F5344CB8AC3E}">
        <p14:creationId xmlns:p14="http://schemas.microsoft.com/office/powerpoint/2010/main" val="669210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C994CB-2BC6-164B-80D4-304B4CB6D8C3}"/>
              </a:ext>
            </a:extLst>
          </p:cNvPr>
          <p:cNvSpPr>
            <a:spLocks noChangeAspect="1"/>
          </p:cNvSpPr>
          <p:nvPr userDrawn="1"/>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Espace réservé du contenu 2"/>
          <p:cNvSpPr>
            <a:spLocks noGrp="1"/>
          </p:cNvSpPr>
          <p:nvPr>
            <p:ph idx="1" hasCustomPrompt="1"/>
          </p:nvPr>
        </p:nvSpPr>
        <p:spPr>
          <a:xfrm>
            <a:off x="581192" y="2180496"/>
            <a:ext cx="11029615" cy="3678303"/>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10"/>
          </p:nvPr>
        </p:nvSpPr>
        <p:spPr/>
        <p:txBody>
          <a:bodyPr rtlCol="0"/>
          <a:lstStyle/>
          <a:p>
            <a:pPr rtl="0"/>
            <a:fld id="{42706241-4935-4EF9-A058-E03EDB9BDA99}" type="datetime8">
              <a:rPr lang="fr-FR" noProof="0" smtClean="0"/>
              <a:t>22/11/2024 12:31</a:t>
            </a:fld>
            <a:endParaRPr lang="fr-FR" noProof="0"/>
          </a:p>
        </p:txBody>
      </p:sp>
      <p:sp>
        <p:nvSpPr>
          <p:cNvPr id="6" name="Espace réservé du numéro de diapositive 5"/>
          <p:cNvSpPr>
            <a:spLocks noGrp="1"/>
          </p:cNvSpPr>
          <p:nvPr>
            <p:ph type="sldNum" sz="quarter" idx="12"/>
          </p:nvPr>
        </p:nvSpPr>
        <p:spPr>
          <a:xfrm>
            <a:off x="10558300" y="5956137"/>
            <a:ext cx="1052508" cy="365125"/>
          </a:xfrm>
        </p:spPr>
        <p:txBody>
          <a:bodyPr rtlCol="0"/>
          <a:lstStyle/>
          <a:p>
            <a:pPr rtl="0"/>
            <a:fld id="{C5C3056E-1632-4A65-A24F-3F10A1450A6E}" type="slidenum">
              <a:rPr lang="fr-FR" noProof="0" smtClean="0"/>
              <a:t>‹N°›</a:t>
            </a:fld>
            <a:endParaRPr lang="fr-FR" noProof="0"/>
          </a:p>
        </p:txBody>
      </p:sp>
      <p:sp>
        <p:nvSpPr>
          <p:cNvPr id="9" name="Titre 1">
            <a:extLst>
              <a:ext uri="{FF2B5EF4-FFF2-40B4-BE49-F238E27FC236}">
                <a16:creationId xmlns:a16="http://schemas.microsoft.com/office/drawing/2014/main" id="{B5BE0FDB-DB48-E242-8A1F-5B06F79B404A}"/>
              </a:ext>
            </a:extLst>
          </p:cNvPr>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Tree>
    <p:extLst>
      <p:ext uri="{BB962C8B-B14F-4D97-AF65-F5344CB8AC3E}">
        <p14:creationId xmlns:p14="http://schemas.microsoft.com/office/powerpoint/2010/main" val="3877551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8" name="Rectangle 7"/>
          <p:cNvSpPr>
            <a:spLocks noChangeAspect="1"/>
          </p:cNvSpPr>
          <p:nvPr/>
        </p:nvSpPr>
        <p:spPr bwMode="white">
          <a:xfrm>
            <a:off x="447817" y="5141974"/>
            <a:ext cx="11290860" cy="1258827"/>
          </a:xfrm>
          <a:prstGeom prst="rect">
            <a:avLst/>
          </a:prstGeom>
          <a:gradFill flip="none" rotWithShape="1">
            <a:gsLst>
              <a:gs pos="100000">
                <a:srgbClr val="903163"/>
              </a:gs>
              <a:gs pos="60000">
                <a:schemeClr val="accent1">
                  <a:lumMod val="95000"/>
                  <a:lumOff val="5000"/>
                </a:schemeClr>
              </a:gs>
              <a:gs pos="100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81193" y="3043910"/>
            <a:ext cx="11029615" cy="1497507"/>
          </a:xfrm>
        </p:spPr>
        <p:txBody>
          <a:bodyPr rtlCol="0" anchor="b">
            <a:normAutofit/>
          </a:bodyPr>
          <a:lstStyle>
            <a:lvl1pPr algn="l">
              <a:defRPr sz="3600" b="0" cap="all">
                <a:solidFill>
                  <a:schemeClr val="accent1"/>
                </a:solidFill>
              </a:defRPr>
            </a:lvl1pPr>
          </a:lstStyle>
          <a:p>
            <a:pPr rtl="0"/>
            <a:r>
              <a:rPr lang="fr-FR" noProof="0"/>
              <a:t>Modifiez le style du titre</a:t>
            </a:r>
          </a:p>
        </p:txBody>
      </p:sp>
      <p:sp>
        <p:nvSpPr>
          <p:cNvPr id="3" name="Espace réservé du texte 2"/>
          <p:cNvSpPr>
            <a:spLocks noGrp="1"/>
          </p:cNvSpPr>
          <p:nvPr>
            <p:ph type="body" idx="1" hasCustomPrompt="1"/>
          </p:nvPr>
        </p:nvSpPr>
        <p:spPr>
          <a:xfrm>
            <a:off x="581192" y="4541417"/>
            <a:ext cx="11029615" cy="600556"/>
          </a:xfrm>
        </p:spPr>
        <p:txBody>
          <a:bodyPr rtlCol="0"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 du masque</a:t>
            </a:r>
          </a:p>
        </p:txBody>
      </p:sp>
      <p:sp>
        <p:nvSpPr>
          <p:cNvPr id="4" name="Espace réservé de la date 3"/>
          <p:cNvSpPr>
            <a:spLocks noGrp="1"/>
          </p:cNvSpPr>
          <p:nvPr>
            <p:ph type="dt" sz="half" idx="10"/>
          </p:nvPr>
        </p:nvSpPr>
        <p:spPr/>
        <p:txBody>
          <a:bodyPr rtlCol="0"/>
          <a:lstStyle>
            <a:lvl1pPr>
              <a:defRPr>
                <a:solidFill>
                  <a:schemeClr val="bg1"/>
                </a:solidFill>
              </a:defRPr>
            </a:lvl1pPr>
          </a:lstStyle>
          <a:p>
            <a:pPr rtl="0"/>
            <a:fld id="{5A5D7049-D341-4FC3-A9DB-E47DDE8E03A7}" type="datetime8">
              <a:rPr lang="fr-FR" noProof="0" smtClean="0"/>
              <a:t>22/11/2024 12:31</a:t>
            </a:fld>
            <a:endParaRPr lang="fr-FR" noProof="0"/>
          </a:p>
        </p:txBody>
      </p:sp>
      <p:sp>
        <p:nvSpPr>
          <p:cNvPr id="5" name="Espace réservé du pied de page 4"/>
          <p:cNvSpPr>
            <a:spLocks noGrp="1"/>
          </p:cNvSpPr>
          <p:nvPr>
            <p:ph type="ftr" sz="quarter" idx="11"/>
          </p:nvPr>
        </p:nvSpPr>
        <p:spPr>
          <a:xfrm>
            <a:off x="581192" y="5951811"/>
            <a:ext cx="6917210" cy="365125"/>
          </a:xfrm>
          <a:prstGeom prst="rect">
            <a:avLst/>
          </a:prstGeom>
        </p:spPr>
        <p:txBody>
          <a:bodyPr rtlCol="0"/>
          <a:lstStyle>
            <a:lvl1pPr>
              <a:defRPr>
                <a:solidFill>
                  <a:schemeClr val="bg1"/>
                </a:solidFill>
              </a:defRPr>
            </a:lvl1pPr>
          </a:lstStyle>
          <a:p>
            <a:pPr rtl="0"/>
            <a:endParaRPr lang="fr-FR" noProof="0"/>
          </a:p>
        </p:txBody>
      </p:sp>
      <p:sp>
        <p:nvSpPr>
          <p:cNvPr id="6" name="Espace réservé du numéro de diapositive 5"/>
          <p:cNvSpPr>
            <a:spLocks noGrp="1"/>
          </p:cNvSpPr>
          <p:nvPr>
            <p:ph type="sldNum" sz="quarter" idx="12"/>
          </p:nvPr>
        </p:nvSpPr>
        <p:spPr/>
        <p:txBody>
          <a:bodyPr rtlCol="0"/>
          <a:lstStyle>
            <a:lvl1pPr>
              <a:defRPr>
                <a:solidFill>
                  <a:schemeClr val="bg1"/>
                </a:solidFill>
              </a:defRPr>
            </a:lvl1pPr>
          </a:lstStyle>
          <a:p>
            <a:pPr rtl="0"/>
            <a:fld id="{C5C3056E-1632-4A65-A24F-3F10A1450A6E}" type="slidenum">
              <a:rPr lang="fr-FR" noProof="0" smtClean="0"/>
              <a:pPr/>
              <a:t>‹N°›</a:t>
            </a:fld>
            <a:endParaRPr lang="fr-FR" noProof="0"/>
          </a:p>
        </p:txBody>
      </p:sp>
    </p:spTree>
    <p:extLst>
      <p:ext uri="{BB962C8B-B14F-4D97-AF65-F5344CB8AC3E}">
        <p14:creationId xmlns:p14="http://schemas.microsoft.com/office/powerpoint/2010/main" val="1661033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Contenu 2">
    <p:spTree>
      <p:nvGrpSpPr>
        <p:cNvPr id="1" name=""/>
        <p:cNvGrpSpPr/>
        <p:nvPr/>
      </p:nvGrpSpPr>
      <p:grpSpPr>
        <a:xfrm>
          <a:off x="0" y="0"/>
          <a:ext cx="0" cy="0"/>
          <a:chOff x="0" y="0"/>
          <a:chExt cx="0" cy="0"/>
        </a:xfrm>
      </p:grpSpPr>
      <p:sp>
        <p:nvSpPr>
          <p:cNvPr id="8" name="Rectangle 7"/>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
        <p:nvSpPr>
          <p:cNvPr id="3" name="Espace réservé du contenu 2"/>
          <p:cNvSpPr>
            <a:spLocks noGrp="1"/>
          </p:cNvSpPr>
          <p:nvPr>
            <p:ph sz="half" idx="1" hasCustomPrompt="1"/>
          </p:nvPr>
        </p:nvSpPr>
        <p:spPr>
          <a:xfrm>
            <a:off x="581193" y="2228003"/>
            <a:ext cx="5422390" cy="3633047"/>
          </a:xfrm>
        </p:spPr>
        <p:txBody>
          <a:bodyPr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6188417" y="2228003"/>
            <a:ext cx="5422392" cy="3633047"/>
          </a:xfrm>
        </p:spPr>
        <p:txBody>
          <a:bodyPr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e la date 4"/>
          <p:cNvSpPr>
            <a:spLocks noGrp="1"/>
          </p:cNvSpPr>
          <p:nvPr>
            <p:ph type="dt" sz="half" idx="10"/>
          </p:nvPr>
        </p:nvSpPr>
        <p:spPr/>
        <p:txBody>
          <a:bodyPr rtlCol="0"/>
          <a:lstStyle/>
          <a:p>
            <a:pPr rtl="0"/>
            <a:fld id="{BFCA1E1E-C312-42A4-80E8-F081B9A1FB39}" type="datetime8">
              <a:rPr lang="fr-FR" noProof="0" smtClean="0"/>
              <a:t>22/11/2024 12:31</a:t>
            </a:fld>
            <a:endParaRPr lang="fr-FR" noProof="0"/>
          </a:p>
        </p:txBody>
      </p:sp>
      <p:sp>
        <p:nvSpPr>
          <p:cNvPr id="6" name="Espace réservé du pied de page 5"/>
          <p:cNvSpPr>
            <a:spLocks noGrp="1"/>
          </p:cNvSpPr>
          <p:nvPr>
            <p:ph type="ftr" sz="quarter" idx="11"/>
          </p:nvPr>
        </p:nvSpPr>
        <p:spPr>
          <a:xfrm>
            <a:off x="581192" y="5951811"/>
            <a:ext cx="6917210" cy="365125"/>
          </a:xfrm>
          <a:prstGeom prst="rect">
            <a:avLst/>
          </a:prstGeom>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C5C3056E-1632-4A65-A24F-3F10A1450A6E}" type="slidenum">
              <a:rPr lang="fr-FR" noProof="0" smtClean="0"/>
              <a:t>‹N°›</a:t>
            </a:fld>
            <a:endParaRPr lang="fr-FR" noProof="0"/>
          </a:p>
        </p:txBody>
      </p:sp>
    </p:spTree>
    <p:extLst>
      <p:ext uri="{BB962C8B-B14F-4D97-AF65-F5344CB8AC3E}">
        <p14:creationId xmlns:p14="http://schemas.microsoft.com/office/powerpoint/2010/main" val="32360725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aison 3 colonnes">
    <p:spTree>
      <p:nvGrpSpPr>
        <p:cNvPr id="1" name=""/>
        <p:cNvGrpSpPr/>
        <p:nvPr/>
      </p:nvGrpSpPr>
      <p:grpSpPr>
        <a:xfrm>
          <a:off x="0" y="0"/>
          <a:ext cx="0" cy="0"/>
          <a:chOff x="0" y="0"/>
          <a:chExt cx="0" cy="0"/>
        </a:xfrm>
      </p:grpSpPr>
      <p:sp>
        <p:nvSpPr>
          <p:cNvPr id="11" name="Rectangle 10"/>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Titre 1"/>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
        <p:nvSpPr>
          <p:cNvPr id="3" name="Espace réservé du texte 2"/>
          <p:cNvSpPr>
            <a:spLocks noGrp="1"/>
          </p:cNvSpPr>
          <p:nvPr>
            <p:ph type="body" idx="1" hasCustomPrompt="1"/>
          </p:nvPr>
        </p:nvSpPr>
        <p:spPr>
          <a:xfrm>
            <a:off x="677396" y="2023139"/>
            <a:ext cx="3198328" cy="536005"/>
          </a:xfrm>
        </p:spPr>
        <p:txBody>
          <a:bodyPr rtlCol="0"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4" name="Espace réservé du contenu 3"/>
          <p:cNvSpPr>
            <a:spLocks noGrp="1"/>
          </p:cNvSpPr>
          <p:nvPr>
            <p:ph sz="half" idx="2" hasCustomPrompt="1"/>
          </p:nvPr>
        </p:nvSpPr>
        <p:spPr>
          <a:xfrm>
            <a:off x="581194" y="2714624"/>
            <a:ext cx="3378403" cy="3194051"/>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7" name="Espace réservé de la date 6"/>
          <p:cNvSpPr>
            <a:spLocks noGrp="1"/>
          </p:cNvSpPr>
          <p:nvPr>
            <p:ph type="dt" sz="half" idx="10"/>
          </p:nvPr>
        </p:nvSpPr>
        <p:spPr/>
        <p:txBody>
          <a:bodyPr rtlCol="0"/>
          <a:lstStyle>
            <a:lvl1pPr>
              <a:defRPr>
                <a:solidFill>
                  <a:srgbClr val="903163"/>
                </a:solidFill>
              </a:defRPr>
            </a:lvl1pPr>
          </a:lstStyle>
          <a:p>
            <a:pPr rtl="0"/>
            <a:fld id="{CF57495E-53EC-458F-A88F-CCE46FC07662}" type="datetime8">
              <a:rPr lang="fr-FR" noProof="0" smtClean="0"/>
              <a:t>22/11/2024 12:31</a:t>
            </a:fld>
            <a:endParaRPr lang="fr-FR" noProof="0"/>
          </a:p>
        </p:txBody>
      </p:sp>
      <p:sp>
        <p:nvSpPr>
          <p:cNvPr id="8" name="Espace réservé du pied de page 7"/>
          <p:cNvSpPr>
            <a:spLocks noGrp="1"/>
          </p:cNvSpPr>
          <p:nvPr>
            <p:ph type="ftr" sz="quarter" idx="11"/>
          </p:nvPr>
        </p:nvSpPr>
        <p:spPr>
          <a:xfrm>
            <a:off x="581192" y="5951811"/>
            <a:ext cx="6917210" cy="365125"/>
          </a:xfrm>
          <a:prstGeom prst="rect">
            <a:avLst/>
          </a:prstGeom>
        </p:spPr>
        <p:txBody>
          <a:bodyPr rtlCol="0"/>
          <a:lstStyle>
            <a:lvl1pPr>
              <a:defRPr>
                <a:solidFill>
                  <a:srgbClr val="903163"/>
                </a:solidFill>
              </a:defRPr>
            </a:lvl1pPr>
          </a:lstStyle>
          <a:p>
            <a:pPr rtl="0"/>
            <a:endParaRPr lang="fr-FR" noProof="0"/>
          </a:p>
        </p:txBody>
      </p:sp>
      <p:sp>
        <p:nvSpPr>
          <p:cNvPr id="23" name="Espace réservé du contenu 3">
            <a:extLst>
              <a:ext uri="{FF2B5EF4-FFF2-40B4-BE49-F238E27FC236}">
                <a16:creationId xmlns:a16="http://schemas.microsoft.com/office/drawing/2014/main" id="{6D289ABA-BA71-41AF-AA30-58CB8F426F6C}"/>
              </a:ext>
            </a:extLst>
          </p:cNvPr>
          <p:cNvSpPr>
            <a:spLocks noGrp="1"/>
          </p:cNvSpPr>
          <p:nvPr>
            <p:ph sz="half" idx="15" hasCustomPrompt="1"/>
          </p:nvPr>
        </p:nvSpPr>
        <p:spPr>
          <a:xfrm>
            <a:off x="8145430" y="2714624"/>
            <a:ext cx="3378403" cy="3194051"/>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9" name="Espace réservé du numéro de diapositive 8"/>
          <p:cNvSpPr>
            <a:spLocks noGrp="1"/>
          </p:cNvSpPr>
          <p:nvPr>
            <p:ph type="sldNum" sz="quarter" idx="12"/>
          </p:nvPr>
        </p:nvSpPr>
        <p:spPr/>
        <p:txBody>
          <a:bodyPr rtlCol="0"/>
          <a:lstStyle>
            <a:lvl1pPr>
              <a:defRPr>
                <a:solidFill>
                  <a:srgbClr val="903163"/>
                </a:solidFill>
              </a:defRPr>
            </a:lvl1pPr>
          </a:lstStyle>
          <a:p>
            <a:pPr rtl="0"/>
            <a:fld id="{C5C3056E-1632-4A65-A24F-3F10A1450A6E}" type="slidenum">
              <a:rPr lang="fr-FR" noProof="0" smtClean="0"/>
              <a:pPr rtl="0"/>
              <a:t>‹N°›</a:t>
            </a:fld>
            <a:endParaRPr lang="fr-FR" noProof="0"/>
          </a:p>
        </p:txBody>
      </p:sp>
      <p:sp>
        <p:nvSpPr>
          <p:cNvPr id="22" name="Espace réservé du contenu 3">
            <a:extLst>
              <a:ext uri="{FF2B5EF4-FFF2-40B4-BE49-F238E27FC236}">
                <a16:creationId xmlns:a16="http://schemas.microsoft.com/office/drawing/2014/main" id="{C06DFC81-3912-4844-B25C-E1D7CBCD80A0}"/>
              </a:ext>
            </a:extLst>
          </p:cNvPr>
          <p:cNvSpPr>
            <a:spLocks noGrp="1"/>
          </p:cNvSpPr>
          <p:nvPr>
            <p:ph sz="half" idx="14" hasCustomPrompt="1"/>
          </p:nvPr>
        </p:nvSpPr>
        <p:spPr>
          <a:xfrm>
            <a:off x="4400414" y="2714624"/>
            <a:ext cx="3378403" cy="3194051"/>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24" name="Espace réservé du texte 2">
            <a:extLst>
              <a:ext uri="{FF2B5EF4-FFF2-40B4-BE49-F238E27FC236}">
                <a16:creationId xmlns:a16="http://schemas.microsoft.com/office/drawing/2014/main" id="{11556C46-FD2A-4916-B30C-DB066CAEA471}"/>
              </a:ext>
            </a:extLst>
          </p:cNvPr>
          <p:cNvSpPr>
            <a:spLocks noGrp="1"/>
          </p:cNvSpPr>
          <p:nvPr>
            <p:ph type="body" idx="16" hasCustomPrompt="1"/>
          </p:nvPr>
        </p:nvSpPr>
        <p:spPr>
          <a:xfrm>
            <a:off x="8241852" y="2023139"/>
            <a:ext cx="3198328" cy="536005"/>
          </a:xfrm>
        </p:spPr>
        <p:txBody>
          <a:bodyPr rtlCol="0"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cxnSp>
        <p:nvCxnSpPr>
          <p:cNvPr id="19" name="Connecteur droit 18">
            <a:extLst>
              <a:ext uri="{FF2B5EF4-FFF2-40B4-BE49-F238E27FC236}">
                <a16:creationId xmlns:a16="http://schemas.microsoft.com/office/drawing/2014/main" id="{E2328988-0888-4C1A-8F73-17D455B6F882}"/>
              </a:ext>
              <a:ext uri="{C183D7F6-B498-43B3-948B-1728B52AA6E4}">
                <adec:decorative xmlns="" xmlns:adec="http://schemas.microsoft.com/office/drawing/2017/decorative" val="1"/>
              </a:ext>
            </a:extLst>
          </p:cNvPr>
          <p:cNvCxnSpPr>
            <a:cxnSpLocks/>
          </p:cNvCxnSpPr>
          <p:nvPr userDrawn="1"/>
        </p:nvCxnSpPr>
        <p:spPr>
          <a:xfrm>
            <a:off x="4180115" y="2714625"/>
            <a:ext cx="0" cy="3194051"/>
          </a:xfrm>
          <a:prstGeom prst="line">
            <a:avLst/>
          </a:prstGeom>
          <a:ln>
            <a:solidFill>
              <a:schemeClr val="accent1"/>
            </a:solidFill>
          </a:ln>
        </p:spPr>
        <p:style>
          <a:lnRef idx="2">
            <a:schemeClr val="accent4"/>
          </a:lnRef>
          <a:fillRef idx="0">
            <a:schemeClr val="accent4"/>
          </a:fillRef>
          <a:effectRef idx="1">
            <a:schemeClr val="accent4"/>
          </a:effectRef>
          <a:fontRef idx="minor">
            <a:schemeClr val="tx1"/>
          </a:fontRef>
        </p:style>
      </p:cxnSp>
      <p:cxnSp>
        <p:nvCxnSpPr>
          <p:cNvPr id="20" name="Connecteur droit 19">
            <a:extLst>
              <a:ext uri="{FF2B5EF4-FFF2-40B4-BE49-F238E27FC236}">
                <a16:creationId xmlns:a16="http://schemas.microsoft.com/office/drawing/2014/main" id="{D81892BA-72AB-4029-BF58-4D6F90C43628}"/>
              </a:ext>
              <a:ext uri="{C183D7F6-B498-43B3-948B-1728B52AA6E4}">
                <adec:decorative xmlns="" xmlns:adec="http://schemas.microsoft.com/office/drawing/2017/decorative" val="1"/>
              </a:ext>
            </a:extLst>
          </p:cNvPr>
          <p:cNvCxnSpPr>
            <a:cxnSpLocks/>
          </p:cNvCxnSpPr>
          <p:nvPr userDrawn="1"/>
        </p:nvCxnSpPr>
        <p:spPr>
          <a:xfrm>
            <a:off x="7962123" y="2714625"/>
            <a:ext cx="0" cy="3194051"/>
          </a:xfrm>
          <a:prstGeom prst="line">
            <a:avLst/>
          </a:prstGeom>
          <a:ln>
            <a:solidFill>
              <a:schemeClr val="accent1"/>
            </a:solidFill>
          </a:ln>
        </p:spPr>
        <p:style>
          <a:lnRef idx="2">
            <a:schemeClr val="accent4"/>
          </a:lnRef>
          <a:fillRef idx="0">
            <a:schemeClr val="accent4"/>
          </a:fillRef>
          <a:effectRef idx="1">
            <a:schemeClr val="accent4"/>
          </a:effectRef>
          <a:fontRef idx="minor">
            <a:schemeClr val="tx1"/>
          </a:fontRef>
        </p:style>
      </p:cxnSp>
      <p:sp>
        <p:nvSpPr>
          <p:cNvPr id="21" name="Espace réservé du texte 2">
            <a:extLst>
              <a:ext uri="{FF2B5EF4-FFF2-40B4-BE49-F238E27FC236}">
                <a16:creationId xmlns:a16="http://schemas.microsoft.com/office/drawing/2014/main" id="{8E232301-6803-418F-8637-ABBAC64416DA}"/>
              </a:ext>
            </a:extLst>
          </p:cNvPr>
          <p:cNvSpPr>
            <a:spLocks noGrp="1"/>
          </p:cNvSpPr>
          <p:nvPr>
            <p:ph type="body" idx="13" hasCustomPrompt="1"/>
          </p:nvPr>
        </p:nvSpPr>
        <p:spPr>
          <a:xfrm>
            <a:off x="4496836" y="2023139"/>
            <a:ext cx="3198328" cy="536005"/>
          </a:xfrm>
        </p:spPr>
        <p:txBody>
          <a:bodyPr rtlCol="0"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Tree>
    <p:extLst>
      <p:ext uri="{BB962C8B-B14F-4D97-AF65-F5344CB8AC3E}">
        <p14:creationId xmlns:p14="http://schemas.microsoft.com/office/powerpoint/2010/main" val="42361244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Titre 1"/>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
        <p:nvSpPr>
          <p:cNvPr id="3" name="Espace réservé du texte 2"/>
          <p:cNvSpPr>
            <a:spLocks noGrp="1"/>
          </p:cNvSpPr>
          <p:nvPr>
            <p:ph type="body" idx="1" hasCustomPrompt="1"/>
          </p:nvPr>
        </p:nvSpPr>
        <p:spPr>
          <a:xfrm>
            <a:off x="581193" y="2250892"/>
            <a:ext cx="5393102" cy="536005"/>
          </a:xfrm>
        </p:spPr>
        <p:txBody>
          <a:bodyPr rtlCol="0"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4" name="Espace réservé du contenu 3"/>
          <p:cNvSpPr>
            <a:spLocks noGrp="1"/>
          </p:cNvSpPr>
          <p:nvPr>
            <p:ph sz="half" idx="2" hasCustomPrompt="1"/>
          </p:nvPr>
        </p:nvSpPr>
        <p:spPr>
          <a:xfrm>
            <a:off x="581194" y="2926052"/>
            <a:ext cx="5393100" cy="2934999"/>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6217707" y="2250892"/>
            <a:ext cx="5393102" cy="553373"/>
          </a:xfrm>
        </p:spPr>
        <p:txBody>
          <a:bodyPr rtlCol="0"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6" name="Espace réservé du contenu 5"/>
          <p:cNvSpPr>
            <a:spLocks noGrp="1"/>
          </p:cNvSpPr>
          <p:nvPr>
            <p:ph sz="quarter" idx="4" hasCustomPrompt="1"/>
          </p:nvPr>
        </p:nvSpPr>
        <p:spPr>
          <a:xfrm>
            <a:off x="6217709" y="2926052"/>
            <a:ext cx="5393100" cy="2934999"/>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7" name="Espace réservé de la date 6"/>
          <p:cNvSpPr>
            <a:spLocks noGrp="1"/>
          </p:cNvSpPr>
          <p:nvPr>
            <p:ph type="dt" sz="half" idx="10"/>
          </p:nvPr>
        </p:nvSpPr>
        <p:spPr/>
        <p:txBody>
          <a:bodyPr rtlCol="0"/>
          <a:lstStyle>
            <a:lvl1pPr>
              <a:defRPr>
                <a:solidFill>
                  <a:srgbClr val="903163"/>
                </a:solidFill>
              </a:defRPr>
            </a:lvl1pPr>
          </a:lstStyle>
          <a:p>
            <a:pPr rtl="0"/>
            <a:fld id="{DBB9CB78-1913-4D22-BBE9-531CC5279B77}" type="datetime8">
              <a:rPr lang="fr-FR" noProof="0" smtClean="0"/>
              <a:t>22/11/2024 12:31</a:t>
            </a:fld>
            <a:endParaRPr lang="fr-FR" noProof="0"/>
          </a:p>
        </p:txBody>
      </p:sp>
      <p:sp>
        <p:nvSpPr>
          <p:cNvPr id="8" name="Espace réservé du pied de page 7"/>
          <p:cNvSpPr>
            <a:spLocks noGrp="1"/>
          </p:cNvSpPr>
          <p:nvPr>
            <p:ph type="ftr" sz="quarter" idx="11"/>
          </p:nvPr>
        </p:nvSpPr>
        <p:spPr>
          <a:xfrm>
            <a:off x="581192" y="5951811"/>
            <a:ext cx="6917210" cy="365125"/>
          </a:xfrm>
          <a:prstGeom prst="rect">
            <a:avLst/>
          </a:prstGeom>
        </p:spPr>
        <p:txBody>
          <a:bodyPr rtlCol="0"/>
          <a:lstStyle>
            <a:lvl1pPr>
              <a:defRPr>
                <a:solidFill>
                  <a:srgbClr val="903163"/>
                </a:solidFill>
              </a:defRPr>
            </a:lvl1pPr>
          </a:lstStyle>
          <a:p>
            <a:pPr rtl="0"/>
            <a:endParaRPr lang="fr-FR" noProof="0"/>
          </a:p>
        </p:txBody>
      </p:sp>
      <p:sp>
        <p:nvSpPr>
          <p:cNvPr id="9" name="Espace réservé du numéro de diapositive 8"/>
          <p:cNvSpPr>
            <a:spLocks noGrp="1"/>
          </p:cNvSpPr>
          <p:nvPr>
            <p:ph type="sldNum" sz="quarter" idx="12"/>
          </p:nvPr>
        </p:nvSpPr>
        <p:spPr/>
        <p:txBody>
          <a:bodyPr rtlCol="0"/>
          <a:lstStyle>
            <a:lvl1pPr>
              <a:defRPr>
                <a:solidFill>
                  <a:srgbClr val="903163"/>
                </a:solidFill>
              </a:defRPr>
            </a:lvl1pPr>
          </a:lstStyle>
          <a:p>
            <a:pPr rtl="0"/>
            <a:fld id="{C5C3056E-1632-4A65-A24F-3F10A1450A6E}" type="slidenum">
              <a:rPr lang="fr-FR" noProof="0" smtClean="0"/>
              <a:pPr rtl="0"/>
              <a:t>‹N°›</a:t>
            </a:fld>
            <a:endParaRPr lang="fr-FR" noProof="0"/>
          </a:p>
        </p:txBody>
      </p:sp>
    </p:spTree>
    <p:extLst>
      <p:ext uri="{BB962C8B-B14F-4D97-AF65-F5344CB8AC3E}">
        <p14:creationId xmlns:p14="http://schemas.microsoft.com/office/powerpoint/2010/main" val="268181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re uniquement">
    <p:spTree>
      <p:nvGrpSpPr>
        <p:cNvPr id="1" name=""/>
        <p:cNvGrpSpPr/>
        <p:nvPr/>
      </p:nvGrpSpPr>
      <p:grpSpPr>
        <a:xfrm>
          <a:off x="0" y="0"/>
          <a:ext cx="0" cy="0"/>
          <a:chOff x="0" y="0"/>
          <a:chExt cx="0" cy="0"/>
        </a:xfrm>
      </p:grpSpPr>
      <p:sp>
        <p:nvSpPr>
          <p:cNvPr id="7" name="Rectangle 6"/>
          <p:cNvSpPr>
            <a:spLocks noChangeAspect="1"/>
          </p:cNvSpPr>
          <p:nvPr/>
        </p:nvSpPr>
        <p:spPr bwMode="white">
          <a:xfrm>
            <a:off x="440683"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Espace réservé de la date 2"/>
          <p:cNvSpPr>
            <a:spLocks noGrp="1"/>
          </p:cNvSpPr>
          <p:nvPr>
            <p:ph type="dt" sz="half" idx="10"/>
          </p:nvPr>
        </p:nvSpPr>
        <p:spPr/>
        <p:txBody>
          <a:bodyPr rtlCol="0"/>
          <a:lstStyle/>
          <a:p>
            <a:pPr rtl="0"/>
            <a:fld id="{C28E0F81-7C9D-43E4-BC5A-554BD14206AF}" type="datetime8">
              <a:rPr lang="fr-FR" noProof="0" smtClean="0"/>
              <a:t>22/11/2024 12:31</a:t>
            </a:fld>
            <a:endParaRPr lang="fr-FR" noProof="0"/>
          </a:p>
        </p:txBody>
      </p:sp>
      <p:sp>
        <p:nvSpPr>
          <p:cNvPr id="4" name="Espace réservé du pied de page 3"/>
          <p:cNvSpPr>
            <a:spLocks noGrp="1"/>
          </p:cNvSpPr>
          <p:nvPr>
            <p:ph type="ftr" sz="quarter" idx="11"/>
          </p:nvPr>
        </p:nvSpPr>
        <p:spPr>
          <a:xfrm>
            <a:off x="581192" y="5951811"/>
            <a:ext cx="6917210" cy="365125"/>
          </a:xfrm>
          <a:prstGeom prst="rect">
            <a:avLst/>
          </a:prstGeom>
        </p:spPr>
        <p:txBody>
          <a:bodyPr rtlCol="0"/>
          <a:lstStyle/>
          <a:p>
            <a:pPr rtl="0"/>
            <a:endParaRPr lang="fr-FR" noProof="0"/>
          </a:p>
        </p:txBody>
      </p:sp>
      <p:sp>
        <p:nvSpPr>
          <p:cNvPr id="5" name="Espace réservé du numéro de diapositive 4"/>
          <p:cNvSpPr>
            <a:spLocks noGrp="1"/>
          </p:cNvSpPr>
          <p:nvPr>
            <p:ph type="sldNum" sz="quarter" idx="12"/>
          </p:nvPr>
        </p:nvSpPr>
        <p:spPr/>
        <p:txBody>
          <a:bodyPr rtlCol="0"/>
          <a:lstStyle/>
          <a:p>
            <a:pPr rtl="0"/>
            <a:fld id="{C5C3056E-1632-4A65-A24F-3F10A1450A6E}" type="slidenum">
              <a:rPr lang="fr-FR" noProof="0" smtClean="0"/>
              <a:t>‹N°›</a:t>
            </a:fld>
            <a:endParaRPr lang="fr-FR" noProof="0"/>
          </a:p>
        </p:txBody>
      </p:sp>
      <p:sp>
        <p:nvSpPr>
          <p:cNvPr id="9" name="Titre 1">
            <a:extLst>
              <a:ext uri="{FF2B5EF4-FFF2-40B4-BE49-F238E27FC236}">
                <a16:creationId xmlns:a16="http://schemas.microsoft.com/office/drawing/2014/main" id="{5CEC16FA-81A4-6F41-9FCE-6262A4533E5C}"/>
              </a:ext>
            </a:extLst>
          </p:cNvPr>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Tree>
    <p:extLst>
      <p:ext uri="{BB962C8B-B14F-4D97-AF65-F5344CB8AC3E}">
        <p14:creationId xmlns:p14="http://schemas.microsoft.com/office/powerpoint/2010/main" val="1209455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rtlCol="0"/>
          <a:lstStyle>
            <a:lvl1pPr>
              <a:defRPr>
                <a:solidFill>
                  <a:srgbClr val="903163"/>
                </a:solidFill>
              </a:defRPr>
            </a:lvl1pPr>
          </a:lstStyle>
          <a:p>
            <a:pPr rtl="0"/>
            <a:fld id="{A461079B-C314-4F0C-B6E4-D6CA9E6D0FB3}" type="datetime8">
              <a:rPr lang="fr-FR" noProof="0" smtClean="0"/>
              <a:t>22/11/2024 12:31</a:t>
            </a:fld>
            <a:endParaRPr lang="fr-FR" noProof="0"/>
          </a:p>
        </p:txBody>
      </p:sp>
      <p:sp>
        <p:nvSpPr>
          <p:cNvPr id="3" name="Espace réservé du pied de page 2"/>
          <p:cNvSpPr>
            <a:spLocks noGrp="1"/>
          </p:cNvSpPr>
          <p:nvPr>
            <p:ph type="ftr" sz="quarter" idx="11"/>
          </p:nvPr>
        </p:nvSpPr>
        <p:spPr>
          <a:xfrm>
            <a:off x="581192" y="5951811"/>
            <a:ext cx="6917210" cy="365125"/>
          </a:xfrm>
          <a:prstGeom prst="rect">
            <a:avLst/>
          </a:prstGeom>
        </p:spPr>
        <p:txBody>
          <a:bodyPr rtlCol="0"/>
          <a:lstStyle>
            <a:lvl1pPr>
              <a:defRPr>
                <a:solidFill>
                  <a:srgbClr val="903163"/>
                </a:solidFill>
              </a:defRPr>
            </a:lvl1pPr>
          </a:lstStyle>
          <a:p>
            <a:pPr rtl="0"/>
            <a:endParaRPr lang="fr-FR" noProof="0"/>
          </a:p>
        </p:txBody>
      </p:sp>
      <p:sp>
        <p:nvSpPr>
          <p:cNvPr id="4" name="Espace réservé du numéro de diapositive 3"/>
          <p:cNvSpPr>
            <a:spLocks noGrp="1"/>
          </p:cNvSpPr>
          <p:nvPr>
            <p:ph type="sldNum" sz="quarter" idx="12"/>
          </p:nvPr>
        </p:nvSpPr>
        <p:spPr/>
        <p:txBody>
          <a:bodyPr rtlCol="0"/>
          <a:lstStyle>
            <a:lvl1pPr>
              <a:defRPr>
                <a:solidFill>
                  <a:srgbClr val="903163"/>
                </a:solidFill>
              </a:defRPr>
            </a:lvl1pPr>
          </a:lstStyle>
          <a:p>
            <a:pPr rtl="0"/>
            <a:fld id="{C5C3056E-1632-4A65-A24F-3F10A1450A6E}" type="slidenum">
              <a:rPr lang="fr-FR" noProof="0" smtClean="0"/>
              <a:pPr rtl="0"/>
              <a:t>‹N°›</a:t>
            </a:fld>
            <a:endParaRPr lang="fr-FR" noProof="0"/>
          </a:p>
        </p:txBody>
      </p:sp>
      <p:sp>
        <p:nvSpPr>
          <p:cNvPr id="5" name="Titre 4">
            <a:extLst>
              <a:ext uri="{FF2B5EF4-FFF2-40B4-BE49-F238E27FC236}">
                <a16:creationId xmlns:a16="http://schemas.microsoft.com/office/drawing/2014/main" id="{DFBB0525-CFF9-4A39-B5EA-579253994F60}"/>
              </a:ext>
            </a:extLst>
          </p:cNvPr>
          <p:cNvSpPr>
            <a:spLocks noGrp="1"/>
          </p:cNvSpPr>
          <p:nvPr>
            <p:ph type="title"/>
          </p:nvPr>
        </p:nvSpPr>
        <p:spPr/>
        <p:txBody>
          <a:bodyPr rtlCol="0"/>
          <a:lstStyle>
            <a:lvl1pPr>
              <a:defRPr>
                <a:solidFill>
                  <a:schemeClr val="tx1"/>
                </a:solidFill>
              </a:defRPr>
            </a:lvl1pPr>
          </a:lstStyle>
          <a:p>
            <a:pPr rtl="0"/>
            <a:r>
              <a:rPr lang="fr-FR" noProof="0"/>
              <a:t>Modifiez le style du titre</a:t>
            </a:r>
          </a:p>
        </p:txBody>
      </p:sp>
    </p:spTree>
    <p:extLst>
      <p:ext uri="{BB962C8B-B14F-4D97-AF65-F5344CB8AC3E}">
        <p14:creationId xmlns:p14="http://schemas.microsoft.com/office/powerpoint/2010/main" val="34433004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FA2FE6-176E-7BCC-BB45-BD1844FE6EB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219CEB24-9804-5B55-C3D0-107F85079C8F}"/>
              </a:ext>
            </a:extLst>
          </p:cNvPr>
          <p:cNvSpPr>
            <a:spLocks noGrp="1"/>
          </p:cNvSpPr>
          <p:nvPr>
            <p:ph type="dt" sz="half" idx="10"/>
          </p:nvPr>
        </p:nvSpPr>
        <p:spPr/>
        <p:txBody>
          <a:bodyPr/>
          <a:lstStyle/>
          <a:p>
            <a:pPr rtl="0"/>
            <a:fld id="{A7DC5D87-D3CF-4885-A080-73B93A654A32}" type="datetime8">
              <a:rPr lang="fr-FR" noProof="0" smtClean="0"/>
              <a:t>22/11/2024 12:31</a:t>
            </a:fld>
            <a:endParaRPr lang="fr-FR" noProof="0"/>
          </a:p>
        </p:txBody>
      </p:sp>
      <p:sp>
        <p:nvSpPr>
          <p:cNvPr id="4" name="Espace réservé du numéro de diapositive 3">
            <a:extLst>
              <a:ext uri="{FF2B5EF4-FFF2-40B4-BE49-F238E27FC236}">
                <a16:creationId xmlns:a16="http://schemas.microsoft.com/office/drawing/2014/main" id="{60687233-41EA-C9C9-24DD-CF1D62973992}"/>
              </a:ext>
            </a:extLst>
          </p:cNvPr>
          <p:cNvSpPr>
            <a:spLocks noGrp="1"/>
          </p:cNvSpPr>
          <p:nvPr>
            <p:ph type="sldNum" sz="quarter" idx="11"/>
          </p:nvPr>
        </p:nvSpPr>
        <p:spPr/>
        <p:txBody>
          <a:bodyPr/>
          <a:lstStyle/>
          <a:p>
            <a:pPr rtl="0"/>
            <a:fld id="{C5C3056E-1632-4A65-A24F-3F10A1450A6E}" type="slidenum">
              <a:rPr lang="fr-FR" noProof="0" smtClean="0"/>
              <a:t>‹N°›</a:t>
            </a:fld>
            <a:endParaRPr lang="fr-FR" noProof="0" dirty="0"/>
          </a:p>
        </p:txBody>
      </p:sp>
    </p:spTree>
    <p:extLst>
      <p:ext uri="{BB962C8B-B14F-4D97-AF65-F5344CB8AC3E}">
        <p14:creationId xmlns:p14="http://schemas.microsoft.com/office/powerpoint/2010/main" val="40550213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bwMode="white">
          <a:xfrm>
            <a:off x="447817" y="5141973"/>
            <a:ext cx="11298200" cy="1274702"/>
          </a:xfrm>
          <a:prstGeom prst="rect">
            <a:avLst/>
          </a:prstGeom>
          <a:gradFill flip="none" rotWithShape="1">
            <a:gsLst>
              <a:gs pos="100000">
                <a:schemeClr val="accent2"/>
              </a:gs>
              <a:gs pos="59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81192" y="5262296"/>
            <a:ext cx="4909445" cy="689514"/>
          </a:xfrm>
        </p:spPr>
        <p:txBody>
          <a:bodyPr rtlCol="0" anchor="ctr"/>
          <a:lstStyle>
            <a:lvl1pPr algn="l">
              <a:defRPr sz="2000" b="0">
                <a:solidFill>
                  <a:schemeClr val="bg1"/>
                </a:solidFill>
              </a:defRPr>
            </a:lvl1pPr>
          </a:lstStyle>
          <a:p>
            <a:pPr rtl="0"/>
            <a:r>
              <a:rPr lang="fr-FR" noProof="0"/>
              <a:t>Modifiez le style du titre</a:t>
            </a:r>
          </a:p>
        </p:txBody>
      </p:sp>
      <p:sp>
        <p:nvSpPr>
          <p:cNvPr id="3" name="Espace réservé du contenu 2"/>
          <p:cNvSpPr>
            <a:spLocks noGrp="1"/>
          </p:cNvSpPr>
          <p:nvPr>
            <p:ph idx="1" hasCustomPrompt="1"/>
          </p:nvPr>
        </p:nvSpPr>
        <p:spPr>
          <a:xfrm>
            <a:off x="447816" y="601200"/>
            <a:ext cx="11292840" cy="4204800"/>
          </a:xfrm>
        </p:spPr>
        <p:txBody>
          <a:bodyPr rtlCol="0"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5740823" y="5262296"/>
            <a:ext cx="5869987" cy="689515"/>
          </a:xfrm>
        </p:spPr>
        <p:txBody>
          <a:bodyPr rtlCol="0"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lvl1pPr>
              <a:defRPr>
                <a:solidFill>
                  <a:schemeClr val="bg1"/>
                </a:solidFill>
              </a:defRPr>
            </a:lvl1pPr>
          </a:lstStyle>
          <a:p>
            <a:pPr rtl="0"/>
            <a:fld id="{25E9B861-5E87-4C3C-9CB8-77095F51070A}" type="datetime8">
              <a:rPr lang="fr-FR" noProof="0" smtClean="0"/>
              <a:t>22/11/2024 12:31</a:t>
            </a:fld>
            <a:endParaRPr lang="fr-FR" noProof="0"/>
          </a:p>
        </p:txBody>
      </p:sp>
      <p:sp>
        <p:nvSpPr>
          <p:cNvPr id="6" name="Espace réservé du pied de page 5"/>
          <p:cNvSpPr>
            <a:spLocks noGrp="1"/>
          </p:cNvSpPr>
          <p:nvPr>
            <p:ph type="ftr" sz="quarter" idx="11"/>
          </p:nvPr>
        </p:nvSpPr>
        <p:spPr>
          <a:xfrm>
            <a:off x="581192" y="5951811"/>
            <a:ext cx="6917210" cy="365125"/>
          </a:xfrm>
          <a:prstGeom prst="rect">
            <a:avLst/>
          </a:prstGeom>
        </p:spPr>
        <p:txBody>
          <a:bodyPr rtlCol="0"/>
          <a:lstStyle>
            <a:lvl1pPr>
              <a:defRPr>
                <a:solidFill>
                  <a:schemeClr val="bg1"/>
                </a:solidFill>
              </a:defRPr>
            </a:lvl1pPr>
          </a:lstStyle>
          <a:p>
            <a:pPr rtl="0"/>
            <a:endParaRPr lang="fr-FR" noProof="0"/>
          </a:p>
        </p:txBody>
      </p:sp>
      <p:sp>
        <p:nvSpPr>
          <p:cNvPr id="7" name="Espace réservé du numéro de diapositive 6"/>
          <p:cNvSpPr>
            <a:spLocks noGrp="1"/>
          </p:cNvSpPr>
          <p:nvPr>
            <p:ph type="sldNum" sz="quarter" idx="12"/>
          </p:nvPr>
        </p:nvSpPr>
        <p:spPr/>
        <p:txBody>
          <a:bodyPr rtlCol="0"/>
          <a:lstStyle>
            <a:lvl1pPr>
              <a:defRPr>
                <a:solidFill>
                  <a:schemeClr val="bg1"/>
                </a:solidFill>
              </a:defRPr>
            </a:lvl1pPr>
          </a:lstStyle>
          <a:p>
            <a:pPr rtl="0"/>
            <a:fld id="{C5C3056E-1632-4A65-A24F-3F10A1450A6E}" type="slidenum">
              <a:rPr lang="fr-FR" noProof="0" smtClean="0"/>
              <a:pPr/>
              <a:t>‹N°›</a:t>
            </a:fld>
            <a:endParaRPr lang="fr-FR" noProof="0"/>
          </a:p>
        </p:txBody>
      </p:sp>
    </p:spTree>
    <p:extLst>
      <p:ext uri="{BB962C8B-B14F-4D97-AF65-F5344CB8AC3E}">
        <p14:creationId xmlns:p14="http://schemas.microsoft.com/office/powerpoint/2010/main" val="1439117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C994CB-2BC6-164B-80D4-304B4CB6D8C3}"/>
              </a:ext>
            </a:extLst>
          </p:cNvPr>
          <p:cNvSpPr>
            <a:spLocks noChangeAspect="1"/>
          </p:cNvSpPr>
          <p:nvPr userDrawn="1"/>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Espace réservé du contenu 2"/>
          <p:cNvSpPr>
            <a:spLocks noGrp="1"/>
          </p:cNvSpPr>
          <p:nvPr>
            <p:ph idx="1" hasCustomPrompt="1"/>
          </p:nvPr>
        </p:nvSpPr>
        <p:spPr>
          <a:xfrm>
            <a:off x="581192" y="2180496"/>
            <a:ext cx="11029615" cy="3678303"/>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10"/>
          </p:nvPr>
        </p:nvSpPr>
        <p:spPr/>
        <p:txBody>
          <a:bodyPr rtlCol="0"/>
          <a:lstStyle/>
          <a:p>
            <a:pPr rtl="0"/>
            <a:fld id="{1BF75E7E-B88E-4DA4-BFE9-333F1E0F1525}" type="datetime8">
              <a:rPr lang="fr-FR" noProof="0" smtClean="0"/>
              <a:t>22/11/2024 12:31</a:t>
            </a:fld>
            <a:endParaRPr lang="fr-FR" noProof="0"/>
          </a:p>
        </p:txBody>
      </p:sp>
      <p:sp>
        <p:nvSpPr>
          <p:cNvPr id="9" name="Titre 1">
            <a:extLst>
              <a:ext uri="{FF2B5EF4-FFF2-40B4-BE49-F238E27FC236}">
                <a16:creationId xmlns:a16="http://schemas.microsoft.com/office/drawing/2014/main" id="{B5BE0FDB-DB48-E242-8A1F-5B06F79B404A}"/>
              </a:ext>
            </a:extLst>
          </p:cNvPr>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pic>
        <p:nvPicPr>
          <p:cNvPr id="2" name="Image 1">
            <a:extLst>
              <a:ext uri="{FF2B5EF4-FFF2-40B4-BE49-F238E27FC236}">
                <a16:creationId xmlns:a16="http://schemas.microsoft.com/office/drawing/2014/main" id="{A6039E95-153A-269B-E755-F5375D7C8ED8}"/>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581192" y="5938307"/>
            <a:ext cx="1683194" cy="765910"/>
          </a:xfrm>
          <a:prstGeom prst="rect">
            <a:avLst/>
          </a:prstGeom>
          <a:noFill/>
          <a:ln w="9525">
            <a:noFill/>
            <a:miter lim="800000"/>
            <a:headEnd/>
            <a:tailEnd/>
          </a:ln>
        </p:spPr>
      </p:pic>
    </p:spTree>
    <p:extLst>
      <p:ext uri="{BB962C8B-B14F-4D97-AF65-F5344CB8AC3E}">
        <p14:creationId xmlns:p14="http://schemas.microsoft.com/office/powerpoint/2010/main" val="2546653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1193" y="4693389"/>
            <a:ext cx="11029616" cy="566738"/>
          </a:xfrm>
        </p:spPr>
        <p:txBody>
          <a:bodyPr rtlCol="0" anchor="b">
            <a:normAutofit/>
          </a:bodyPr>
          <a:lstStyle>
            <a:lvl1pPr algn="l">
              <a:defRPr sz="2400" b="0">
                <a:solidFill>
                  <a:schemeClr val="accent1"/>
                </a:solidFill>
              </a:defRPr>
            </a:lvl1pPr>
          </a:lstStyle>
          <a:p>
            <a:pPr rtl="0"/>
            <a:r>
              <a:rPr lang="fr-FR" noProof="0"/>
              <a:t>Modifiez le style du titre</a:t>
            </a:r>
          </a:p>
        </p:txBody>
      </p:sp>
      <p:sp>
        <p:nvSpPr>
          <p:cNvPr id="3" name="Espace réservé d’image 2"/>
          <p:cNvSpPr>
            <a:spLocks noGrp="1" noChangeAspect="1"/>
          </p:cNvSpPr>
          <p:nvPr>
            <p:ph type="pic" idx="1" hasCustomPrompt="1"/>
          </p:nvPr>
        </p:nvSpPr>
        <p:spPr>
          <a:xfrm>
            <a:off x="447817" y="599725"/>
            <a:ext cx="11290859" cy="3557252"/>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fr-FR" noProof="0" dirty="0"/>
              <a:t>Cliquez sur l’icône pour ajouter une image</a:t>
            </a:r>
          </a:p>
        </p:txBody>
      </p:sp>
      <p:sp>
        <p:nvSpPr>
          <p:cNvPr id="4" name="Espace réservé du texte 3"/>
          <p:cNvSpPr>
            <a:spLocks noGrp="1"/>
          </p:cNvSpPr>
          <p:nvPr>
            <p:ph type="body" sz="half" idx="2" hasCustomPrompt="1"/>
          </p:nvPr>
        </p:nvSpPr>
        <p:spPr>
          <a:xfrm>
            <a:off x="581192" y="5260127"/>
            <a:ext cx="11029617" cy="598671"/>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p>
            <a:pPr rtl="0"/>
            <a:fld id="{43F2558B-724E-45E7-A39A-DD512443B83E}" type="datetime8">
              <a:rPr lang="fr-FR" noProof="0" smtClean="0"/>
              <a:t>22/11/2024 12:31</a:t>
            </a:fld>
            <a:endParaRPr lang="fr-FR" noProof="0"/>
          </a:p>
        </p:txBody>
      </p:sp>
      <p:sp>
        <p:nvSpPr>
          <p:cNvPr id="6" name="Espace réservé du pied de page 5"/>
          <p:cNvSpPr>
            <a:spLocks noGrp="1"/>
          </p:cNvSpPr>
          <p:nvPr>
            <p:ph type="ftr" sz="quarter" idx="11"/>
          </p:nvPr>
        </p:nvSpPr>
        <p:spPr>
          <a:xfrm>
            <a:off x="581192" y="5951811"/>
            <a:ext cx="6917210" cy="365125"/>
          </a:xfrm>
          <a:prstGeom prst="rect">
            <a:avLst/>
          </a:prstGeom>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C5C3056E-1632-4A65-A24F-3F10A1450A6E}" type="slidenum">
              <a:rPr lang="fr-FR" noProof="0" smtClean="0"/>
              <a:t>‹N°›</a:t>
            </a:fld>
            <a:endParaRPr lang="fr-FR" noProof="0"/>
          </a:p>
        </p:txBody>
      </p:sp>
    </p:spTree>
    <p:extLst>
      <p:ext uri="{BB962C8B-B14F-4D97-AF65-F5344CB8AC3E}">
        <p14:creationId xmlns:p14="http://schemas.microsoft.com/office/powerpoint/2010/main" val="19188587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bwMode="white">
          <a:xfrm>
            <a:off x="464567" y="3085765"/>
            <a:ext cx="11262866" cy="3304800"/>
          </a:xfrm>
          <a:prstGeom prst="rect">
            <a:avLst/>
          </a:prstGeom>
          <a:gradFill flip="none" rotWithShape="1">
            <a:gsLst>
              <a:gs pos="100000">
                <a:schemeClr val="accent2"/>
              </a:gs>
              <a:gs pos="58000">
                <a:schemeClr val="accent2">
                  <a:lumMod val="7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ctrTitle" hasCustomPrompt="1"/>
          </p:nvPr>
        </p:nvSpPr>
        <p:spPr>
          <a:xfrm>
            <a:off x="599226" y="1020431"/>
            <a:ext cx="10993549" cy="1475013"/>
          </a:xfrm>
          <a:effectLst/>
        </p:spPr>
        <p:txBody>
          <a:bodyPr rtlCol="0" anchor="ctr" anchorCtr="0">
            <a:normAutofit/>
          </a:bodyPr>
          <a:lstStyle>
            <a:lvl1pPr algn="ctr" rtl="0">
              <a:defRPr sz="5400">
                <a:solidFill>
                  <a:schemeClr val="accent1"/>
                </a:solidFill>
              </a:defRPr>
            </a:lvl1pPr>
          </a:lstStyle>
          <a:p>
            <a:pPr rtl="0"/>
            <a:r>
              <a:rPr lang="fr-FR" noProof="0"/>
              <a:t>MODIFIEZ LE STYLE DU TITRE</a:t>
            </a:r>
          </a:p>
        </p:txBody>
      </p:sp>
      <p:sp>
        <p:nvSpPr>
          <p:cNvPr id="3" name="Sous-titre 2"/>
          <p:cNvSpPr>
            <a:spLocks noGrp="1"/>
          </p:cNvSpPr>
          <p:nvPr>
            <p:ph type="subTitle" idx="1"/>
          </p:nvPr>
        </p:nvSpPr>
        <p:spPr>
          <a:xfrm>
            <a:off x="581194" y="2495445"/>
            <a:ext cx="10993546" cy="590321"/>
          </a:xfrm>
        </p:spPr>
        <p:txBody>
          <a:bodyPr rtlCol="0" anchor="t">
            <a:normAutofit/>
          </a:bodyPr>
          <a:lstStyle>
            <a:lvl1pPr marL="0" indent="0" algn="ctr">
              <a:buNone/>
              <a:defRPr sz="20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fr-FR" noProof="0"/>
              <a:t>Modifiez le style des sous-titres du masque</a:t>
            </a:r>
          </a:p>
        </p:txBody>
      </p:sp>
      <p:sp>
        <p:nvSpPr>
          <p:cNvPr id="4" name="Espace réservé de la date 3"/>
          <p:cNvSpPr>
            <a:spLocks noGrp="1"/>
          </p:cNvSpPr>
          <p:nvPr>
            <p:ph type="dt" sz="half" idx="10"/>
          </p:nvPr>
        </p:nvSpPr>
        <p:spPr>
          <a:xfrm>
            <a:off x="7605951" y="5956137"/>
            <a:ext cx="2844800" cy="365125"/>
          </a:xfrm>
        </p:spPr>
        <p:txBody>
          <a:bodyPr rtlCol="0"/>
          <a:lstStyle>
            <a:lvl1pPr>
              <a:defRPr>
                <a:solidFill>
                  <a:schemeClr val="bg1"/>
                </a:solidFill>
              </a:defRPr>
            </a:lvl1pPr>
          </a:lstStyle>
          <a:p>
            <a:pPr rtl="0"/>
            <a:fld id="{3CA3B385-0790-4590-B19E-70B6F6DE5BAE}" type="datetime8">
              <a:rPr lang="fr-FR" noProof="0" smtClean="0"/>
              <a:t>22/11/2024 12:31</a:t>
            </a:fld>
            <a:endParaRPr lang="fr-FR" noProof="0"/>
          </a:p>
        </p:txBody>
      </p:sp>
      <p:sp>
        <p:nvSpPr>
          <p:cNvPr id="5" name="Espace réservé du pied de page 4"/>
          <p:cNvSpPr>
            <a:spLocks noGrp="1"/>
          </p:cNvSpPr>
          <p:nvPr>
            <p:ph type="ftr" sz="quarter" idx="11"/>
          </p:nvPr>
        </p:nvSpPr>
        <p:spPr>
          <a:xfrm>
            <a:off x="581192" y="5951811"/>
            <a:ext cx="6917210" cy="365125"/>
          </a:xfrm>
        </p:spPr>
        <p:txBody>
          <a:bodyPr rtlCol="0"/>
          <a:lstStyle>
            <a:lvl1pPr>
              <a:defRPr>
                <a:solidFill>
                  <a:schemeClr val="bg1"/>
                </a:solidFill>
              </a:defRPr>
            </a:lvl1pPr>
          </a:lstStyle>
          <a:p>
            <a:pPr rtl="0"/>
            <a:endParaRPr lang="fr-FR" noProof="0"/>
          </a:p>
        </p:txBody>
      </p:sp>
      <p:sp>
        <p:nvSpPr>
          <p:cNvPr id="6" name="Espace réservé du numéro de diapositive 5"/>
          <p:cNvSpPr>
            <a:spLocks noGrp="1"/>
          </p:cNvSpPr>
          <p:nvPr>
            <p:ph type="sldNum" sz="quarter" idx="12"/>
          </p:nvPr>
        </p:nvSpPr>
        <p:spPr>
          <a:xfrm>
            <a:off x="10558300" y="5956137"/>
            <a:ext cx="1016440" cy="365125"/>
          </a:xfrm>
        </p:spPr>
        <p:txBody>
          <a:bodyPr rtlCol="0"/>
          <a:lstStyle>
            <a:lvl1pPr>
              <a:defRPr>
                <a:solidFill>
                  <a:schemeClr val="bg1"/>
                </a:solidFill>
              </a:defRPr>
            </a:lvl1pPr>
          </a:lstStyle>
          <a:p>
            <a:pPr rtl="0"/>
            <a:fld id="{C5C3056E-1632-4A65-A24F-3F10A1450A6E}" type="slidenum">
              <a:rPr lang="fr-FR" noProof="0" smtClean="0"/>
              <a:pPr rtl="0"/>
              <a:t>‹N°›</a:t>
            </a:fld>
            <a:endParaRPr lang="fr-FR" noProof="0"/>
          </a:p>
        </p:txBody>
      </p:sp>
    </p:spTree>
    <p:extLst>
      <p:ext uri="{BB962C8B-B14F-4D97-AF65-F5344CB8AC3E}">
        <p14:creationId xmlns:p14="http://schemas.microsoft.com/office/powerpoint/2010/main" val="28385564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C994CB-2BC6-164B-80D4-304B4CB6D8C3}"/>
              </a:ext>
            </a:extLst>
          </p:cNvPr>
          <p:cNvSpPr>
            <a:spLocks noChangeAspect="1"/>
          </p:cNvSpPr>
          <p:nvPr userDrawn="1"/>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4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Espace réservé du contenu 2"/>
          <p:cNvSpPr>
            <a:spLocks noGrp="1"/>
          </p:cNvSpPr>
          <p:nvPr>
            <p:ph idx="1" hasCustomPrompt="1"/>
          </p:nvPr>
        </p:nvSpPr>
        <p:spPr>
          <a:xfrm>
            <a:off x="581192" y="2180496"/>
            <a:ext cx="11029615" cy="3678303"/>
          </a:xfrm>
        </p:spPr>
        <p:txBody>
          <a:bodyPr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10"/>
          </p:nvPr>
        </p:nvSpPr>
        <p:spPr/>
        <p:txBody>
          <a:bodyPr rtlCol="0"/>
          <a:lstStyle/>
          <a:p>
            <a:pPr rtl="0"/>
            <a:fld id="{03CAA8F5-E1F5-4FEA-810C-832532DA89E6}" type="datetime8">
              <a:rPr lang="fr-FR" noProof="0" smtClean="0"/>
              <a:t>22/11/2024 12:31</a:t>
            </a:fld>
            <a:endParaRPr lang="fr-FR" noProof="0"/>
          </a:p>
        </p:txBody>
      </p:sp>
      <p:sp>
        <p:nvSpPr>
          <p:cNvPr id="5" name="Espace réservé du pied de page 4"/>
          <p:cNvSpPr>
            <a:spLocks noGrp="1"/>
          </p:cNvSpPr>
          <p:nvPr>
            <p:ph type="ftr" sz="quarter" idx="11"/>
          </p:nvPr>
        </p:nvSpPr>
        <p:spPr/>
        <p:txBody>
          <a:bodyPr rtlCol="0"/>
          <a:lstStyle/>
          <a:p>
            <a:pPr rtl="0"/>
            <a:endParaRPr lang="fr-FR" noProof="0"/>
          </a:p>
        </p:txBody>
      </p:sp>
      <p:sp>
        <p:nvSpPr>
          <p:cNvPr id="6" name="Espace réservé du numéro de diapositive 5"/>
          <p:cNvSpPr>
            <a:spLocks noGrp="1"/>
          </p:cNvSpPr>
          <p:nvPr>
            <p:ph type="sldNum" sz="quarter" idx="12"/>
          </p:nvPr>
        </p:nvSpPr>
        <p:spPr>
          <a:xfrm>
            <a:off x="10558300" y="5956137"/>
            <a:ext cx="1052508" cy="365125"/>
          </a:xfrm>
        </p:spPr>
        <p:txBody>
          <a:bodyPr rtlCol="0"/>
          <a:lstStyle/>
          <a:p>
            <a:pPr rtl="0"/>
            <a:fld id="{C5C3056E-1632-4A65-A24F-3F10A1450A6E}" type="slidenum">
              <a:rPr lang="fr-FR" noProof="0" smtClean="0"/>
              <a:t>‹N°›</a:t>
            </a:fld>
            <a:endParaRPr lang="fr-FR" noProof="0"/>
          </a:p>
        </p:txBody>
      </p:sp>
      <p:sp>
        <p:nvSpPr>
          <p:cNvPr id="9" name="Titre 1">
            <a:extLst>
              <a:ext uri="{FF2B5EF4-FFF2-40B4-BE49-F238E27FC236}">
                <a16:creationId xmlns:a16="http://schemas.microsoft.com/office/drawing/2014/main" id="{B5BE0FDB-DB48-E242-8A1F-5B06F79B404A}"/>
              </a:ext>
            </a:extLst>
          </p:cNvPr>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Tree>
    <p:extLst>
      <p:ext uri="{BB962C8B-B14F-4D97-AF65-F5344CB8AC3E}">
        <p14:creationId xmlns:p14="http://schemas.microsoft.com/office/powerpoint/2010/main" val="26497391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8" name="Rectangle 7"/>
          <p:cNvSpPr>
            <a:spLocks noChangeAspect="1"/>
          </p:cNvSpPr>
          <p:nvPr/>
        </p:nvSpPr>
        <p:spPr bwMode="white">
          <a:xfrm>
            <a:off x="447817" y="5141974"/>
            <a:ext cx="11290860" cy="1258827"/>
          </a:xfrm>
          <a:prstGeom prst="rect">
            <a:avLst/>
          </a:prstGeom>
          <a:gradFill flip="none" rotWithShape="1">
            <a:gsLst>
              <a:gs pos="100000">
                <a:srgbClr val="903163"/>
              </a:gs>
              <a:gs pos="60000">
                <a:schemeClr val="accent1">
                  <a:lumMod val="95000"/>
                  <a:lumOff val="5000"/>
                </a:schemeClr>
              </a:gs>
              <a:gs pos="100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81193" y="3043910"/>
            <a:ext cx="11029615" cy="1497507"/>
          </a:xfrm>
        </p:spPr>
        <p:txBody>
          <a:bodyPr rtlCol="0" anchor="b">
            <a:normAutofit/>
          </a:bodyPr>
          <a:lstStyle>
            <a:lvl1pPr algn="l">
              <a:defRPr sz="3600" b="0" cap="all">
                <a:solidFill>
                  <a:schemeClr val="accent1"/>
                </a:solidFill>
              </a:defRPr>
            </a:lvl1pPr>
          </a:lstStyle>
          <a:p>
            <a:pPr rtl="0"/>
            <a:r>
              <a:rPr lang="fr-FR" noProof="0"/>
              <a:t>Modifiez le style du titre</a:t>
            </a:r>
          </a:p>
        </p:txBody>
      </p:sp>
      <p:sp>
        <p:nvSpPr>
          <p:cNvPr id="3" name="Espace réservé du texte 2"/>
          <p:cNvSpPr>
            <a:spLocks noGrp="1"/>
          </p:cNvSpPr>
          <p:nvPr>
            <p:ph type="body" idx="1" hasCustomPrompt="1"/>
          </p:nvPr>
        </p:nvSpPr>
        <p:spPr>
          <a:xfrm>
            <a:off x="581192" y="4541417"/>
            <a:ext cx="11029615" cy="600556"/>
          </a:xfrm>
        </p:spPr>
        <p:txBody>
          <a:bodyPr rtlCol="0"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 du masque</a:t>
            </a:r>
          </a:p>
        </p:txBody>
      </p:sp>
      <p:sp>
        <p:nvSpPr>
          <p:cNvPr id="4" name="Espace réservé de la date 3"/>
          <p:cNvSpPr>
            <a:spLocks noGrp="1"/>
          </p:cNvSpPr>
          <p:nvPr>
            <p:ph type="dt" sz="half" idx="10"/>
          </p:nvPr>
        </p:nvSpPr>
        <p:spPr/>
        <p:txBody>
          <a:bodyPr rtlCol="0"/>
          <a:lstStyle>
            <a:lvl1pPr>
              <a:defRPr>
                <a:solidFill>
                  <a:schemeClr val="bg1"/>
                </a:solidFill>
              </a:defRPr>
            </a:lvl1pPr>
          </a:lstStyle>
          <a:p>
            <a:pPr rtl="0"/>
            <a:fld id="{9DA2E096-83DB-4DB6-B594-F62806D3BD43}" type="datetime8">
              <a:rPr lang="fr-FR" noProof="0" smtClean="0"/>
              <a:t>22/11/2024 12:31</a:t>
            </a:fld>
            <a:endParaRPr lang="fr-FR" noProof="0"/>
          </a:p>
        </p:txBody>
      </p:sp>
      <p:sp>
        <p:nvSpPr>
          <p:cNvPr id="5" name="Espace réservé du pied de page 4"/>
          <p:cNvSpPr>
            <a:spLocks noGrp="1"/>
          </p:cNvSpPr>
          <p:nvPr>
            <p:ph type="ftr" sz="quarter" idx="11"/>
          </p:nvPr>
        </p:nvSpPr>
        <p:spPr/>
        <p:txBody>
          <a:bodyPr rtlCol="0"/>
          <a:lstStyle>
            <a:lvl1pPr>
              <a:defRPr>
                <a:solidFill>
                  <a:schemeClr val="bg1"/>
                </a:solidFill>
              </a:defRPr>
            </a:lvl1pPr>
          </a:lstStyle>
          <a:p>
            <a:pPr rtl="0"/>
            <a:endParaRPr lang="fr-FR" noProof="0"/>
          </a:p>
        </p:txBody>
      </p:sp>
      <p:sp>
        <p:nvSpPr>
          <p:cNvPr id="6" name="Espace réservé du numéro de diapositive 5"/>
          <p:cNvSpPr>
            <a:spLocks noGrp="1"/>
          </p:cNvSpPr>
          <p:nvPr>
            <p:ph type="sldNum" sz="quarter" idx="12"/>
          </p:nvPr>
        </p:nvSpPr>
        <p:spPr/>
        <p:txBody>
          <a:bodyPr rtlCol="0"/>
          <a:lstStyle>
            <a:lvl1pPr>
              <a:defRPr>
                <a:solidFill>
                  <a:schemeClr val="bg1"/>
                </a:solidFill>
              </a:defRPr>
            </a:lvl1pPr>
          </a:lstStyle>
          <a:p>
            <a:pPr rtl="0"/>
            <a:fld id="{C5C3056E-1632-4A65-A24F-3F10A1450A6E}" type="slidenum">
              <a:rPr lang="fr-FR" noProof="0" smtClean="0"/>
              <a:pPr/>
              <a:t>‹N°›</a:t>
            </a:fld>
            <a:endParaRPr lang="fr-FR" noProof="0"/>
          </a:p>
        </p:txBody>
      </p:sp>
    </p:spTree>
    <p:extLst>
      <p:ext uri="{BB962C8B-B14F-4D97-AF65-F5344CB8AC3E}">
        <p14:creationId xmlns:p14="http://schemas.microsoft.com/office/powerpoint/2010/main" val="29655454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Contenu 2">
    <p:spTree>
      <p:nvGrpSpPr>
        <p:cNvPr id="1" name=""/>
        <p:cNvGrpSpPr/>
        <p:nvPr/>
      </p:nvGrpSpPr>
      <p:grpSpPr>
        <a:xfrm>
          <a:off x="0" y="0"/>
          <a:ext cx="0" cy="0"/>
          <a:chOff x="0" y="0"/>
          <a:chExt cx="0" cy="0"/>
        </a:xfrm>
      </p:grpSpPr>
      <p:sp>
        <p:nvSpPr>
          <p:cNvPr id="8" name="Rectangle 7"/>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
        <p:nvSpPr>
          <p:cNvPr id="3" name="Espace réservé du contenu 2"/>
          <p:cNvSpPr>
            <a:spLocks noGrp="1"/>
          </p:cNvSpPr>
          <p:nvPr>
            <p:ph sz="half" idx="1" hasCustomPrompt="1"/>
          </p:nvPr>
        </p:nvSpPr>
        <p:spPr>
          <a:xfrm>
            <a:off x="581193" y="2228003"/>
            <a:ext cx="5422390" cy="3633047"/>
          </a:xfrm>
        </p:spPr>
        <p:txBody>
          <a:bodyPr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6188417" y="2228003"/>
            <a:ext cx="5422392" cy="3633047"/>
          </a:xfrm>
        </p:spPr>
        <p:txBody>
          <a:bodyPr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e la date 4"/>
          <p:cNvSpPr>
            <a:spLocks noGrp="1"/>
          </p:cNvSpPr>
          <p:nvPr>
            <p:ph type="dt" sz="half" idx="10"/>
          </p:nvPr>
        </p:nvSpPr>
        <p:spPr/>
        <p:txBody>
          <a:bodyPr rtlCol="0"/>
          <a:lstStyle/>
          <a:p>
            <a:pPr rtl="0"/>
            <a:fld id="{84EEF312-B6FE-46D8-9DC8-0BF8A1F2AFDA}" type="datetime8">
              <a:rPr lang="fr-FR" noProof="0" smtClean="0"/>
              <a:t>22/11/2024 12:31</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C5C3056E-1632-4A65-A24F-3F10A1450A6E}" type="slidenum">
              <a:rPr lang="fr-FR" noProof="0" smtClean="0"/>
              <a:t>‹N°›</a:t>
            </a:fld>
            <a:endParaRPr lang="fr-FR" noProof="0"/>
          </a:p>
        </p:txBody>
      </p:sp>
    </p:spTree>
    <p:extLst>
      <p:ext uri="{BB962C8B-B14F-4D97-AF65-F5344CB8AC3E}">
        <p14:creationId xmlns:p14="http://schemas.microsoft.com/office/powerpoint/2010/main" val="29371532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aison 3 colonnes">
    <p:spTree>
      <p:nvGrpSpPr>
        <p:cNvPr id="1" name=""/>
        <p:cNvGrpSpPr/>
        <p:nvPr/>
      </p:nvGrpSpPr>
      <p:grpSpPr>
        <a:xfrm>
          <a:off x="0" y="0"/>
          <a:ext cx="0" cy="0"/>
          <a:chOff x="0" y="0"/>
          <a:chExt cx="0" cy="0"/>
        </a:xfrm>
      </p:grpSpPr>
      <p:sp>
        <p:nvSpPr>
          <p:cNvPr id="11" name="Rectangle 10"/>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Titre 1"/>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
        <p:nvSpPr>
          <p:cNvPr id="3" name="Espace réservé du texte 2"/>
          <p:cNvSpPr>
            <a:spLocks noGrp="1"/>
          </p:cNvSpPr>
          <p:nvPr>
            <p:ph type="body" idx="1" hasCustomPrompt="1"/>
          </p:nvPr>
        </p:nvSpPr>
        <p:spPr>
          <a:xfrm>
            <a:off x="677396" y="2023139"/>
            <a:ext cx="3198328" cy="536005"/>
          </a:xfrm>
        </p:spPr>
        <p:txBody>
          <a:bodyPr rtlCol="0"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4" name="Espace réservé du contenu 3"/>
          <p:cNvSpPr>
            <a:spLocks noGrp="1"/>
          </p:cNvSpPr>
          <p:nvPr>
            <p:ph sz="half" idx="2" hasCustomPrompt="1"/>
          </p:nvPr>
        </p:nvSpPr>
        <p:spPr>
          <a:xfrm>
            <a:off x="581194" y="2714624"/>
            <a:ext cx="3378403" cy="3194051"/>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7" name="Espace réservé de la date 6"/>
          <p:cNvSpPr>
            <a:spLocks noGrp="1"/>
          </p:cNvSpPr>
          <p:nvPr>
            <p:ph type="dt" sz="half" idx="10"/>
          </p:nvPr>
        </p:nvSpPr>
        <p:spPr/>
        <p:txBody>
          <a:bodyPr rtlCol="0"/>
          <a:lstStyle>
            <a:lvl1pPr>
              <a:defRPr>
                <a:solidFill>
                  <a:srgbClr val="903163"/>
                </a:solidFill>
              </a:defRPr>
            </a:lvl1pPr>
          </a:lstStyle>
          <a:p>
            <a:pPr rtl="0"/>
            <a:fld id="{C3BD6FE0-F875-4C44-8CB5-507F79B5FAB5}" type="datetime8">
              <a:rPr lang="fr-FR" noProof="0" smtClean="0"/>
              <a:t>22/11/2024 12:31</a:t>
            </a:fld>
            <a:endParaRPr lang="fr-FR" noProof="0"/>
          </a:p>
        </p:txBody>
      </p:sp>
      <p:sp>
        <p:nvSpPr>
          <p:cNvPr id="8" name="Espace réservé du pied de page 7"/>
          <p:cNvSpPr>
            <a:spLocks noGrp="1"/>
          </p:cNvSpPr>
          <p:nvPr>
            <p:ph type="ftr" sz="quarter" idx="11"/>
          </p:nvPr>
        </p:nvSpPr>
        <p:spPr>
          <a:xfrm>
            <a:off x="581192" y="5951811"/>
            <a:ext cx="6917210" cy="365125"/>
          </a:xfrm>
        </p:spPr>
        <p:txBody>
          <a:bodyPr rtlCol="0"/>
          <a:lstStyle>
            <a:lvl1pPr>
              <a:defRPr>
                <a:solidFill>
                  <a:srgbClr val="903163"/>
                </a:solidFill>
              </a:defRPr>
            </a:lvl1pPr>
          </a:lstStyle>
          <a:p>
            <a:pPr rtl="0"/>
            <a:endParaRPr lang="fr-FR" noProof="0"/>
          </a:p>
        </p:txBody>
      </p:sp>
      <p:sp>
        <p:nvSpPr>
          <p:cNvPr id="23" name="Espace réservé du contenu 3">
            <a:extLst>
              <a:ext uri="{FF2B5EF4-FFF2-40B4-BE49-F238E27FC236}">
                <a16:creationId xmlns:a16="http://schemas.microsoft.com/office/drawing/2014/main" id="{6D289ABA-BA71-41AF-AA30-58CB8F426F6C}"/>
              </a:ext>
            </a:extLst>
          </p:cNvPr>
          <p:cNvSpPr>
            <a:spLocks noGrp="1"/>
          </p:cNvSpPr>
          <p:nvPr>
            <p:ph sz="half" idx="15" hasCustomPrompt="1"/>
          </p:nvPr>
        </p:nvSpPr>
        <p:spPr>
          <a:xfrm>
            <a:off x="8145430" y="2714624"/>
            <a:ext cx="3378403" cy="3194051"/>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9" name="Espace réservé du numéro de diapositive 8"/>
          <p:cNvSpPr>
            <a:spLocks noGrp="1"/>
          </p:cNvSpPr>
          <p:nvPr>
            <p:ph type="sldNum" sz="quarter" idx="12"/>
          </p:nvPr>
        </p:nvSpPr>
        <p:spPr/>
        <p:txBody>
          <a:bodyPr rtlCol="0"/>
          <a:lstStyle>
            <a:lvl1pPr>
              <a:defRPr>
                <a:solidFill>
                  <a:srgbClr val="903163"/>
                </a:solidFill>
              </a:defRPr>
            </a:lvl1pPr>
          </a:lstStyle>
          <a:p>
            <a:pPr rtl="0"/>
            <a:fld id="{C5C3056E-1632-4A65-A24F-3F10A1450A6E}" type="slidenum">
              <a:rPr lang="fr-FR" noProof="0" smtClean="0"/>
              <a:pPr rtl="0"/>
              <a:t>‹N°›</a:t>
            </a:fld>
            <a:endParaRPr lang="fr-FR" noProof="0"/>
          </a:p>
        </p:txBody>
      </p:sp>
      <p:sp>
        <p:nvSpPr>
          <p:cNvPr id="22" name="Espace réservé du contenu 3">
            <a:extLst>
              <a:ext uri="{FF2B5EF4-FFF2-40B4-BE49-F238E27FC236}">
                <a16:creationId xmlns:a16="http://schemas.microsoft.com/office/drawing/2014/main" id="{C06DFC81-3912-4844-B25C-E1D7CBCD80A0}"/>
              </a:ext>
            </a:extLst>
          </p:cNvPr>
          <p:cNvSpPr>
            <a:spLocks noGrp="1"/>
          </p:cNvSpPr>
          <p:nvPr>
            <p:ph sz="half" idx="14" hasCustomPrompt="1"/>
          </p:nvPr>
        </p:nvSpPr>
        <p:spPr>
          <a:xfrm>
            <a:off x="4400414" y="2714624"/>
            <a:ext cx="3378403" cy="3194051"/>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24" name="Espace réservé du texte 2">
            <a:extLst>
              <a:ext uri="{FF2B5EF4-FFF2-40B4-BE49-F238E27FC236}">
                <a16:creationId xmlns:a16="http://schemas.microsoft.com/office/drawing/2014/main" id="{11556C46-FD2A-4916-B30C-DB066CAEA471}"/>
              </a:ext>
            </a:extLst>
          </p:cNvPr>
          <p:cNvSpPr>
            <a:spLocks noGrp="1"/>
          </p:cNvSpPr>
          <p:nvPr>
            <p:ph type="body" idx="16" hasCustomPrompt="1"/>
          </p:nvPr>
        </p:nvSpPr>
        <p:spPr>
          <a:xfrm>
            <a:off x="8241852" y="2023139"/>
            <a:ext cx="3198328" cy="536005"/>
          </a:xfrm>
        </p:spPr>
        <p:txBody>
          <a:bodyPr rtlCol="0"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cxnSp>
        <p:nvCxnSpPr>
          <p:cNvPr id="19" name="Connecteur droit 18">
            <a:extLst>
              <a:ext uri="{FF2B5EF4-FFF2-40B4-BE49-F238E27FC236}">
                <a16:creationId xmlns:a16="http://schemas.microsoft.com/office/drawing/2014/main" id="{E2328988-0888-4C1A-8F73-17D455B6F882}"/>
              </a:ext>
              <a:ext uri="{C183D7F6-B498-43B3-948B-1728B52AA6E4}">
                <adec:decorative xmlns="" xmlns:adec="http://schemas.microsoft.com/office/drawing/2017/decorative" val="1"/>
              </a:ext>
            </a:extLst>
          </p:cNvPr>
          <p:cNvCxnSpPr>
            <a:cxnSpLocks/>
          </p:cNvCxnSpPr>
          <p:nvPr userDrawn="1"/>
        </p:nvCxnSpPr>
        <p:spPr>
          <a:xfrm>
            <a:off x="4180115" y="2714625"/>
            <a:ext cx="0" cy="3194051"/>
          </a:xfrm>
          <a:prstGeom prst="line">
            <a:avLst/>
          </a:prstGeom>
          <a:ln>
            <a:solidFill>
              <a:schemeClr val="accent1"/>
            </a:solidFill>
          </a:ln>
        </p:spPr>
        <p:style>
          <a:lnRef idx="2">
            <a:schemeClr val="accent4"/>
          </a:lnRef>
          <a:fillRef idx="0">
            <a:schemeClr val="accent4"/>
          </a:fillRef>
          <a:effectRef idx="1">
            <a:schemeClr val="accent4"/>
          </a:effectRef>
          <a:fontRef idx="minor">
            <a:schemeClr val="tx1"/>
          </a:fontRef>
        </p:style>
      </p:cxnSp>
      <p:cxnSp>
        <p:nvCxnSpPr>
          <p:cNvPr id="20" name="Connecteur droit 19">
            <a:extLst>
              <a:ext uri="{FF2B5EF4-FFF2-40B4-BE49-F238E27FC236}">
                <a16:creationId xmlns:a16="http://schemas.microsoft.com/office/drawing/2014/main" id="{D81892BA-72AB-4029-BF58-4D6F90C43628}"/>
              </a:ext>
              <a:ext uri="{C183D7F6-B498-43B3-948B-1728B52AA6E4}">
                <adec:decorative xmlns="" xmlns:adec="http://schemas.microsoft.com/office/drawing/2017/decorative" val="1"/>
              </a:ext>
            </a:extLst>
          </p:cNvPr>
          <p:cNvCxnSpPr>
            <a:cxnSpLocks/>
          </p:cNvCxnSpPr>
          <p:nvPr userDrawn="1"/>
        </p:nvCxnSpPr>
        <p:spPr>
          <a:xfrm>
            <a:off x="7962123" y="2714625"/>
            <a:ext cx="0" cy="3194051"/>
          </a:xfrm>
          <a:prstGeom prst="line">
            <a:avLst/>
          </a:prstGeom>
          <a:ln>
            <a:solidFill>
              <a:schemeClr val="accent1"/>
            </a:solidFill>
          </a:ln>
        </p:spPr>
        <p:style>
          <a:lnRef idx="2">
            <a:schemeClr val="accent4"/>
          </a:lnRef>
          <a:fillRef idx="0">
            <a:schemeClr val="accent4"/>
          </a:fillRef>
          <a:effectRef idx="1">
            <a:schemeClr val="accent4"/>
          </a:effectRef>
          <a:fontRef idx="minor">
            <a:schemeClr val="tx1"/>
          </a:fontRef>
        </p:style>
      </p:cxnSp>
      <p:sp>
        <p:nvSpPr>
          <p:cNvPr id="21" name="Espace réservé du texte 2">
            <a:extLst>
              <a:ext uri="{FF2B5EF4-FFF2-40B4-BE49-F238E27FC236}">
                <a16:creationId xmlns:a16="http://schemas.microsoft.com/office/drawing/2014/main" id="{8E232301-6803-418F-8637-ABBAC64416DA}"/>
              </a:ext>
            </a:extLst>
          </p:cNvPr>
          <p:cNvSpPr>
            <a:spLocks noGrp="1"/>
          </p:cNvSpPr>
          <p:nvPr>
            <p:ph type="body" idx="13" hasCustomPrompt="1"/>
          </p:nvPr>
        </p:nvSpPr>
        <p:spPr>
          <a:xfrm>
            <a:off x="4496836" y="2023139"/>
            <a:ext cx="3198328" cy="536005"/>
          </a:xfrm>
        </p:spPr>
        <p:txBody>
          <a:bodyPr rtlCol="0"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Tree>
    <p:extLst>
      <p:ext uri="{BB962C8B-B14F-4D97-AF65-F5344CB8AC3E}">
        <p14:creationId xmlns:p14="http://schemas.microsoft.com/office/powerpoint/2010/main" val="33828674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Titre 1"/>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
        <p:nvSpPr>
          <p:cNvPr id="3" name="Espace réservé du texte 2"/>
          <p:cNvSpPr>
            <a:spLocks noGrp="1"/>
          </p:cNvSpPr>
          <p:nvPr>
            <p:ph type="body" idx="1" hasCustomPrompt="1"/>
          </p:nvPr>
        </p:nvSpPr>
        <p:spPr>
          <a:xfrm>
            <a:off x="581193" y="2250892"/>
            <a:ext cx="5393102" cy="536005"/>
          </a:xfrm>
        </p:spPr>
        <p:txBody>
          <a:bodyPr rtlCol="0"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4" name="Espace réservé du contenu 3"/>
          <p:cNvSpPr>
            <a:spLocks noGrp="1"/>
          </p:cNvSpPr>
          <p:nvPr>
            <p:ph sz="half" idx="2" hasCustomPrompt="1"/>
          </p:nvPr>
        </p:nvSpPr>
        <p:spPr>
          <a:xfrm>
            <a:off x="581194" y="2926052"/>
            <a:ext cx="5393100" cy="2934999"/>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6217707" y="2250892"/>
            <a:ext cx="5393102" cy="553373"/>
          </a:xfrm>
        </p:spPr>
        <p:txBody>
          <a:bodyPr rtlCol="0"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6" name="Espace réservé du contenu 5"/>
          <p:cNvSpPr>
            <a:spLocks noGrp="1"/>
          </p:cNvSpPr>
          <p:nvPr>
            <p:ph sz="quarter" idx="4" hasCustomPrompt="1"/>
          </p:nvPr>
        </p:nvSpPr>
        <p:spPr>
          <a:xfrm>
            <a:off x="6217709" y="2926052"/>
            <a:ext cx="5393100" cy="2934999"/>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7" name="Espace réservé de la date 6"/>
          <p:cNvSpPr>
            <a:spLocks noGrp="1"/>
          </p:cNvSpPr>
          <p:nvPr>
            <p:ph type="dt" sz="half" idx="10"/>
          </p:nvPr>
        </p:nvSpPr>
        <p:spPr/>
        <p:txBody>
          <a:bodyPr rtlCol="0"/>
          <a:lstStyle>
            <a:lvl1pPr>
              <a:defRPr>
                <a:solidFill>
                  <a:srgbClr val="903163"/>
                </a:solidFill>
              </a:defRPr>
            </a:lvl1pPr>
          </a:lstStyle>
          <a:p>
            <a:pPr rtl="0"/>
            <a:fld id="{EBB5989D-9655-47FE-9F99-25D2E326C8CF}" type="datetime8">
              <a:rPr lang="fr-FR" noProof="0" smtClean="0"/>
              <a:t>22/11/2024 12:31</a:t>
            </a:fld>
            <a:endParaRPr lang="fr-FR" noProof="0"/>
          </a:p>
        </p:txBody>
      </p:sp>
      <p:sp>
        <p:nvSpPr>
          <p:cNvPr id="8" name="Espace réservé du pied de page 7"/>
          <p:cNvSpPr>
            <a:spLocks noGrp="1"/>
          </p:cNvSpPr>
          <p:nvPr>
            <p:ph type="ftr" sz="quarter" idx="11"/>
          </p:nvPr>
        </p:nvSpPr>
        <p:spPr/>
        <p:txBody>
          <a:bodyPr rtlCol="0"/>
          <a:lstStyle>
            <a:lvl1pPr>
              <a:defRPr>
                <a:solidFill>
                  <a:srgbClr val="903163"/>
                </a:solidFill>
              </a:defRPr>
            </a:lvl1pPr>
          </a:lstStyle>
          <a:p>
            <a:pPr rtl="0"/>
            <a:endParaRPr lang="fr-FR" noProof="0"/>
          </a:p>
        </p:txBody>
      </p:sp>
      <p:sp>
        <p:nvSpPr>
          <p:cNvPr id="9" name="Espace réservé du numéro de diapositive 8"/>
          <p:cNvSpPr>
            <a:spLocks noGrp="1"/>
          </p:cNvSpPr>
          <p:nvPr>
            <p:ph type="sldNum" sz="quarter" idx="12"/>
          </p:nvPr>
        </p:nvSpPr>
        <p:spPr/>
        <p:txBody>
          <a:bodyPr rtlCol="0"/>
          <a:lstStyle>
            <a:lvl1pPr>
              <a:defRPr>
                <a:solidFill>
                  <a:srgbClr val="903163"/>
                </a:solidFill>
              </a:defRPr>
            </a:lvl1pPr>
          </a:lstStyle>
          <a:p>
            <a:pPr rtl="0"/>
            <a:fld id="{C5C3056E-1632-4A65-A24F-3F10A1450A6E}" type="slidenum">
              <a:rPr lang="fr-FR" noProof="0" smtClean="0"/>
              <a:pPr rtl="0"/>
              <a:t>‹N°›</a:t>
            </a:fld>
            <a:endParaRPr lang="fr-FR" noProof="0"/>
          </a:p>
        </p:txBody>
      </p:sp>
    </p:spTree>
    <p:extLst>
      <p:ext uri="{BB962C8B-B14F-4D97-AF65-F5344CB8AC3E}">
        <p14:creationId xmlns:p14="http://schemas.microsoft.com/office/powerpoint/2010/main" val="2220489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re uniquement">
    <p:spTree>
      <p:nvGrpSpPr>
        <p:cNvPr id="1" name=""/>
        <p:cNvGrpSpPr/>
        <p:nvPr/>
      </p:nvGrpSpPr>
      <p:grpSpPr>
        <a:xfrm>
          <a:off x="0" y="0"/>
          <a:ext cx="0" cy="0"/>
          <a:chOff x="0" y="0"/>
          <a:chExt cx="0" cy="0"/>
        </a:xfrm>
      </p:grpSpPr>
      <p:sp>
        <p:nvSpPr>
          <p:cNvPr id="7" name="Rectangle 6"/>
          <p:cNvSpPr>
            <a:spLocks noChangeAspect="1"/>
          </p:cNvSpPr>
          <p:nvPr/>
        </p:nvSpPr>
        <p:spPr bwMode="white">
          <a:xfrm>
            <a:off x="440683"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Espace réservé de la date 2"/>
          <p:cNvSpPr>
            <a:spLocks noGrp="1"/>
          </p:cNvSpPr>
          <p:nvPr>
            <p:ph type="dt" sz="half" idx="10"/>
          </p:nvPr>
        </p:nvSpPr>
        <p:spPr/>
        <p:txBody>
          <a:bodyPr rtlCol="0"/>
          <a:lstStyle/>
          <a:p>
            <a:pPr rtl="0"/>
            <a:fld id="{B23B13FA-D9DC-4D8D-9668-6681A850CC33}" type="datetime8">
              <a:rPr lang="fr-FR" noProof="0" smtClean="0"/>
              <a:t>22/11/2024 12:31</a:t>
            </a:fld>
            <a:endParaRPr lang="fr-FR" noProof="0"/>
          </a:p>
        </p:txBody>
      </p:sp>
      <p:sp>
        <p:nvSpPr>
          <p:cNvPr id="4" name="Espace réservé du pied de page 3"/>
          <p:cNvSpPr>
            <a:spLocks noGrp="1"/>
          </p:cNvSpPr>
          <p:nvPr>
            <p:ph type="ftr" sz="quarter" idx="11"/>
          </p:nvPr>
        </p:nvSpPr>
        <p:spPr/>
        <p:txBody>
          <a:bodyPr rtlCol="0"/>
          <a:lstStyle/>
          <a:p>
            <a:pPr rtl="0"/>
            <a:endParaRPr lang="fr-FR" noProof="0"/>
          </a:p>
        </p:txBody>
      </p:sp>
      <p:sp>
        <p:nvSpPr>
          <p:cNvPr id="5" name="Espace réservé du numéro de diapositive 4"/>
          <p:cNvSpPr>
            <a:spLocks noGrp="1"/>
          </p:cNvSpPr>
          <p:nvPr>
            <p:ph type="sldNum" sz="quarter" idx="12"/>
          </p:nvPr>
        </p:nvSpPr>
        <p:spPr/>
        <p:txBody>
          <a:bodyPr rtlCol="0"/>
          <a:lstStyle/>
          <a:p>
            <a:pPr rtl="0"/>
            <a:fld id="{C5C3056E-1632-4A65-A24F-3F10A1450A6E}" type="slidenum">
              <a:rPr lang="fr-FR" noProof="0" smtClean="0"/>
              <a:t>‹N°›</a:t>
            </a:fld>
            <a:endParaRPr lang="fr-FR" noProof="0"/>
          </a:p>
        </p:txBody>
      </p:sp>
      <p:sp>
        <p:nvSpPr>
          <p:cNvPr id="9" name="Titre 1">
            <a:extLst>
              <a:ext uri="{FF2B5EF4-FFF2-40B4-BE49-F238E27FC236}">
                <a16:creationId xmlns:a16="http://schemas.microsoft.com/office/drawing/2014/main" id="{5CEC16FA-81A4-6F41-9FCE-6262A4533E5C}"/>
              </a:ext>
            </a:extLst>
          </p:cNvPr>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Tree>
    <p:extLst>
      <p:ext uri="{BB962C8B-B14F-4D97-AF65-F5344CB8AC3E}">
        <p14:creationId xmlns:p14="http://schemas.microsoft.com/office/powerpoint/2010/main" val="47423727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rtlCol="0"/>
          <a:lstStyle>
            <a:lvl1pPr>
              <a:defRPr>
                <a:solidFill>
                  <a:srgbClr val="903163"/>
                </a:solidFill>
              </a:defRPr>
            </a:lvl1pPr>
          </a:lstStyle>
          <a:p>
            <a:pPr rtl="0"/>
            <a:fld id="{BA7126CC-B0E8-45BD-8B2B-6F69C2F844DB}" type="datetime8">
              <a:rPr lang="fr-FR" noProof="0" smtClean="0"/>
              <a:t>22/11/2024 12:31</a:t>
            </a:fld>
            <a:endParaRPr lang="fr-FR" noProof="0"/>
          </a:p>
        </p:txBody>
      </p:sp>
      <p:sp>
        <p:nvSpPr>
          <p:cNvPr id="3" name="Espace réservé du pied de page 2"/>
          <p:cNvSpPr>
            <a:spLocks noGrp="1"/>
          </p:cNvSpPr>
          <p:nvPr>
            <p:ph type="ftr" sz="quarter" idx="11"/>
          </p:nvPr>
        </p:nvSpPr>
        <p:spPr/>
        <p:txBody>
          <a:bodyPr rtlCol="0"/>
          <a:lstStyle>
            <a:lvl1pPr>
              <a:defRPr>
                <a:solidFill>
                  <a:srgbClr val="903163"/>
                </a:solidFill>
              </a:defRPr>
            </a:lvl1pPr>
          </a:lstStyle>
          <a:p>
            <a:pPr rtl="0"/>
            <a:endParaRPr lang="fr-FR" noProof="0"/>
          </a:p>
        </p:txBody>
      </p:sp>
      <p:sp>
        <p:nvSpPr>
          <p:cNvPr id="4" name="Espace réservé du numéro de diapositive 3"/>
          <p:cNvSpPr>
            <a:spLocks noGrp="1"/>
          </p:cNvSpPr>
          <p:nvPr>
            <p:ph type="sldNum" sz="quarter" idx="12"/>
          </p:nvPr>
        </p:nvSpPr>
        <p:spPr/>
        <p:txBody>
          <a:bodyPr rtlCol="0"/>
          <a:lstStyle>
            <a:lvl1pPr>
              <a:defRPr>
                <a:solidFill>
                  <a:srgbClr val="903163"/>
                </a:solidFill>
              </a:defRPr>
            </a:lvl1pPr>
          </a:lstStyle>
          <a:p>
            <a:pPr rtl="0"/>
            <a:fld id="{C5C3056E-1632-4A65-A24F-3F10A1450A6E}" type="slidenum">
              <a:rPr lang="fr-FR" noProof="0" smtClean="0"/>
              <a:pPr rtl="0"/>
              <a:t>‹N°›</a:t>
            </a:fld>
            <a:endParaRPr lang="fr-FR" noProof="0"/>
          </a:p>
        </p:txBody>
      </p:sp>
      <p:sp>
        <p:nvSpPr>
          <p:cNvPr id="5" name="Titre 4">
            <a:extLst>
              <a:ext uri="{FF2B5EF4-FFF2-40B4-BE49-F238E27FC236}">
                <a16:creationId xmlns:a16="http://schemas.microsoft.com/office/drawing/2014/main" id="{DFBB0525-CFF9-4A39-B5EA-579253994F60}"/>
              </a:ext>
            </a:extLst>
          </p:cNvPr>
          <p:cNvSpPr>
            <a:spLocks noGrp="1"/>
          </p:cNvSpPr>
          <p:nvPr>
            <p:ph type="title"/>
          </p:nvPr>
        </p:nvSpPr>
        <p:spPr/>
        <p:txBody>
          <a:bodyPr rtlCol="0"/>
          <a:lstStyle>
            <a:lvl1pPr>
              <a:defRPr>
                <a:solidFill>
                  <a:schemeClr val="tx1"/>
                </a:solidFill>
              </a:defRPr>
            </a:lvl1pPr>
          </a:lstStyle>
          <a:p>
            <a:pPr rtl="0"/>
            <a:r>
              <a:rPr lang="fr-FR" noProof="0"/>
              <a:t>Modifiez le style du titre</a:t>
            </a:r>
          </a:p>
        </p:txBody>
      </p:sp>
    </p:spTree>
    <p:extLst>
      <p:ext uri="{BB962C8B-B14F-4D97-AF65-F5344CB8AC3E}">
        <p14:creationId xmlns:p14="http://schemas.microsoft.com/office/powerpoint/2010/main" val="139059775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bwMode="white">
          <a:xfrm>
            <a:off x="447817" y="5141973"/>
            <a:ext cx="11298200" cy="1274702"/>
          </a:xfrm>
          <a:prstGeom prst="rect">
            <a:avLst/>
          </a:prstGeom>
          <a:gradFill flip="none" rotWithShape="1">
            <a:gsLst>
              <a:gs pos="100000">
                <a:schemeClr val="accent2"/>
              </a:gs>
              <a:gs pos="59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81192" y="5262296"/>
            <a:ext cx="4909445" cy="689514"/>
          </a:xfrm>
        </p:spPr>
        <p:txBody>
          <a:bodyPr rtlCol="0" anchor="ctr"/>
          <a:lstStyle>
            <a:lvl1pPr algn="l">
              <a:defRPr sz="2000" b="0">
                <a:solidFill>
                  <a:schemeClr val="bg1"/>
                </a:solidFill>
              </a:defRPr>
            </a:lvl1pPr>
          </a:lstStyle>
          <a:p>
            <a:pPr rtl="0"/>
            <a:r>
              <a:rPr lang="fr-FR" noProof="0"/>
              <a:t>Modifiez le style du titre</a:t>
            </a:r>
          </a:p>
        </p:txBody>
      </p:sp>
      <p:sp>
        <p:nvSpPr>
          <p:cNvPr id="3" name="Espace réservé du contenu 2"/>
          <p:cNvSpPr>
            <a:spLocks noGrp="1"/>
          </p:cNvSpPr>
          <p:nvPr>
            <p:ph idx="1" hasCustomPrompt="1"/>
          </p:nvPr>
        </p:nvSpPr>
        <p:spPr>
          <a:xfrm>
            <a:off x="447816" y="601200"/>
            <a:ext cx="11292840" cy="4204800"/>
          </a:xfrm>
        </p:spPr>
        <p:txBody>
          <a:bodyPr rtlCol="0"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5740823" y="5262296"/>
            <a:ext cx="5869987" cy="689515"/>
          </a:xfrm>
        </p:spPr>
        <p:txBody>
          <a:bodyPr rtlCol="0"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lvl1pPr>
              <a:defRPr>
                <a:solidFill>
                  <a:schemeClr val="bg1"/>
                </a:solidFill>
              </a:defRPr>
            </a:lvl1pPr>
          </a:lstStyle>
          <a:p>
            <a:pPr rtl="0"/>
            <a:fld id="{5A9D9658-DA4A-4E3E-8033-C70AAECD8AD6}" type="datetime8">
              <a:rPr lang="fr-FR" noProof="0" smtClean="0"/>
              <a:t>22/11/2024 12:31</a:t>
            </a:fld>
            <a:endParaRPr lang="fr-FR" noProof="0"/>
          </a:p>
        </p:txBody>
      </p:sp>
      <p:sp>
        <p:nvSpPr>
          <p:cNvPr id="6" name="Espace réservé du pied de page 5"/>
          <p:cNvSpPr>
            <a:spLocks noGrp="1"/>
          </p:cNvSpPr>
          <p:nvPr>
            <p:ph type="ftr" sz="quarter" idx="11"/>
          </p:nvPr>
        </p:nvSpPr>
        <p:spPr/>
        <p:txBody>
          <a:bodyPr rtlCol="0"/>
          <a:lstStyle>
            <a:lvl1pPr>
              <a:defRPr>
                <a:solidFill>
                  <a:schemeClr val="bg1"/>
                </a:solidFill>
              </a:defRPr>
            </a:lvl1pPr>
          </a:lstStyle>
          <a:p>
            <a:pPr rtl="0"/>
            <a:endParaRPr lang="fr-FR" noProof="0"/>
          </a:p>
        </p:txBody>
      </p:sp>
      <p:sp>
        <p:nvSpPr>
          <p:cNvPr id="7" name="Espace réservé du numéro de diapositive 6"/>
          <p:cNvSpPr>
            <a:spLocks noGrp="1"/>
          </p:cNvSpPr>
          <p:nvPr>
            <p:ph type="sldNum" sz="quarter" idx="12"/>
          </p:nvPr>
        </p:nvSpPr>
        <p:spPr/>
        <p:txBody>
          <a:bodyPr rtlCol="0"/>
          <a:lstStyle>
            <a:lvl1pPr>
              <a:defRPr>
                <a:solidFill>
                  <a:schemeClr val="bg1"/>
                </a:solidFill>
              </a:defRPr>
            </a:lvl1pPr>
          </a:lstStyle>
          <a:p>
            <a:pPr rtl="0"/>
            <a:fld id="{C5C3056E-1632-4A65-A24F-3F10A1450A6E}" type="slidenum">
              <a:rPr lang="fr-FR" noProof="0" smtClean="0"/>
              <a:pPr/>
              <a:t>‹N°›</a:t>
            </a:fld>
            <a:endParaRPr lang="fr-FR" noProof="0"/>
          </a:p>
        </p:txBody>
      </p:sp>
    </p:spTree>
    <p:extLst>
      <p:ext uri="{BB962C8B-B14F-4D97-AF65-F5344CB8AC3E}">
        <p14:creationId xmlns:p14="http://schemas.microsoft.com/office/powerpoint/2010/main" val="3103444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8" name="Rectangle 7"/>
          <p:cNvSpPr>
            <a:spLocks noChangeAspect="1"/>
          </p:cNvSpPr>
          <p:nvPr/>
        </p:nvSpPr>
        <p:spPr bwMode="white">
          <a:xfrm>
            <a:off x="447817" y="5141974"/>
            <a:ext cx="11290860" cy="1258827"/>
          </a:xfrm>
          <a:prstGeom prst="rect">
            <a:avLst/>
          </a:prstGeom>
          <a:gradFill flip="none" rotWithShape="1">
            <a:gsLst>
              <a:gs pos="100000">
                <a:srgbClr val="903163"/>
              </a:gs>
              <a:gs pos="60000">
                <a:schemeClr val="accent1">
                  <a:lumMod val="95000"/>
                  <a:lumOff val="5000"/>
                </a:schemeClr>
              </a:gs>
              <a:gs pos="100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81193" y="3043910"/>
            <a:ext cx="11029615" cy="1497507"/>
          </a:xfrm>
        </p:spPr>
        <p:txBody>
          <a:bodyPr rtlCol="0" anchor="b">
            <a:normAutofit/>
          </a:bodyPr>
          <a:lstStyle>
            <a:lvl1pPr algn="l">
              <a:defRPr sz="3600" b="0" cap="all">
                <a:solidFill>
                  <a:schemeClr val="accent1"/>
                </a:solidFill>
              </a:defRPr>
            </a:lvl1pPr>
          </a:lstStyle>
          <a:p>
            <a:pPr rtl="0"/>
            <a:r>
              <a:rPr lang="fr-FR" noProof="0"/>
              <a:t>Modifiez le style du titre</a:t>
            </a:r>
          </a:p>
        </p:txBody>
      </p:sp>
      <p:sp>
        <p:nvSpPr>
          <p:cNvPr id="3" name="Espace réservé du texte 2"/>
          <p:cNvSpPr>
            <a:spLocks noGrp="1"/>
          </p:cNvSpPr>
          <p:nvPr>
            <p:ph type="body" idx="1" hasCustomPrompt="1"/>
          </p:nvPr>
        </p:nvSpPr>
        <p:spPr>
          <a:xfrm>
            <a:off x="581192" y="4541417"/>
            <a:ext cx="11029615" cy="600556"/>
          </a:xfrm>
        </p:spPr>
        <p:txBody>
          <a:bodyPr rtlCol="0"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fr-FR" noProof="0"/>
              <a:t>Modifiez les styles du texte du masque</a:t>
            </a:r>
          </a:p>
        </p:txBody>
      </p:sp>
      <p:sp>
        <p:nvSpPr>
          <p:cNvPr id="4" name="Espace réservé de la date 3"/>
          <p:cNvSpPr>
            <a:spLocks noGrp="1"/>
          </p:cNvSpPr>
          <p:nvPr>
            <p:ph type="dt" sz="half" idx="10"/>
          </p:nvPr>
        </p:nvSpPr>
        <p:spPr/>
        <p:txBody>
          <a:bodyPr rtlCol="0"/>
          <a:lstStyle>
            <a:lvl1pPr>
              <a:defRPr>
                <a:solidFill>
                  <a:schemeClr val="bg1"/>
                </a:solidFill>
              </a:defRPr>
            </a:lvl1pPr>
          </a:lstStyle>
          <a:p>
            <a:pPr rtl="0"/>
            <a:fld id="{CAAFC7C3-806F-4418-B796-E9A4F5B6342A}" type="datetime8">
              <a:rPr lang="fr-FR" noProof="0" smtClean="0"/>
              <a:t>22/11/2024 12:31</a:t>
            </a:fld>
            <a:endParaRPr lang="fr-FR" noProof="0"/>
          </a:p>
        </p:txBody>
      </p:sp>
      <p:sp>
        <p:nvSpPr>
          <p:cNvPr id="5" name="Espace réservé du pied de page 4"/>
          <p:cNvSpPr>
            <a:spLocks noGrp="1"/>
          </p:cNvSpPr>
          <p:nvPr>
            <p:ph type="ftr" sz="quarter" idx="11"/>
          </p:nvPr>
        </p:nvSpPr>
        <p:spPr/>
        <p:txBody>
          <a:bodyPr rtlCol="0"/>
          <a:lstStyle>
            <a:lvl1pPr>
              <a:defRPr>
                <a:solidFill>
                  <a:schemeClr val="bg1"/>
                </a:solidFill>
              </a:defRPr>
            </a:lvl1pPr>
          </a:lstStyle>
          <a:p>
            <a:pPr rtl="0"/>
            <a:endParaRPr lang="fr-FR" noProof="0"/>
          </a:p>
        </p:txBody>
      </p:sp>
      <p:sp>
        <p:nvSpPr>
          <p:cNvPr id="6" name="Espace réservé du numéro de diapositive 5"/>
          <p:cNvSpPr>
            <a:spLocks noGrp="1"/>
          </p:cNvSpPr>
          <p:nvPr>
            <p:ph type="sldNum" sz="quarter" idx="12"/>
          </p:nvPr>
        </p:nvSpPr>
        <p:spPr/>
        <p:txBody>
          <a:bodyPr rtlCol="0"/>
          <a:lstStyle>
            <a:lvl1pPr>
              <a:defRPr>
                <a:solidFill>
                  <a:schemeClr val="bg1"/>
                </a:solidFill>
              </a:defRPr>
            </a:lvl1pPr>
          </a:lstStyle>
          <a:p>
            <a:pPr rtl="0"/>
            <a:fld id="{C5C3056E-1632-4A65-A24F-3F10A1450A6E}" type="slidenum">
              <a:rPr lang="fr-FR" noProof="0" smtClean="0"/>
              <a:pPr/>
              <a:t>‹N°›</a:t>
            </a:fld>
            <a:endParaRPr lang="fr-FR" noProof="0"/>
          </a:p>
        </p:txBody>
      </p:sp>
    </p:spTree>
    <p:extLst>
      <p:ext uri="{BB962C8B-B14F-4D97-AF65-F5344CB8AC3E}">
        <p14:creationId xmlns:p14="http://schemas.microsoft.com/office/powerpoint/2010/main" val="2492441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1193" y="4693389"/>
            <a:ext cx="11029616" cy="566738"/>
          </a:xfrm>
        </p:spPr>
        <p:txBody>
          <a:bodyPr rtlCol="0" anchor="b">
            <a:normAutofit/>
          </a:bodyPr>
          <a:lstStyle>
            <a:lvl1pPr algn="l">
              <a:defRPr sz="2400" b="0">
                <a:solidFill>
                  <a:schemeClr val="accent1"/>
                </a:solidFill>
              </a:defRPr>
            </a:lvl1pPr>
          </a:lstStyle>
          <a:p>
            <a:pPr rtl="0"/>
            <a:r>
              <a:rPr lang="fr-FR" noProof="0"/>
              <a:t>Modifiez le style du titre</a:t>
            </a:r>
          </a:p>
        </p:txBody>
      </p:sp>
      <p:sp>
        <p:nvSpPr>
          <p:cNvPr id="3" name="Espace réservé d’image 2"/>
          <p:cNvSpPr>
            <a:spLocks noGrp="1" noChangeAspect="1"/>
          </p:cNvSpPr>
          <p:nvPr>
            <p:ph type="pic" idx="1" hasCustomPrompt="1"/>
          </p:nvPr>
        </p:nvSpPr>
        <p:spPr>
          <a:xfrm>
            <a:off x="447817" y="599725"/>
            <a:ext cx="11290859" cy="3557252"/>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fr-FR" noProof="0"/>
              <a:t>Cliquez sur l’icône pour ajouter une image</a:t>
            </a:r>
          </a:p>
        </p:txBody>
      </p:sp>
      <p:sp>
        <p:nvSpPr>
          <p:cNvPr id="4" name="Espace réservé du texte 3"/>
          <p:cNvSpPr>
            <a:spLocks noGrp="1"/>
          </p:cNvSpPr>
          <p:nvPr>
            <p:ph type="body" sz="half" idx="2" hasCustomPrompt="1"/>
          </p:nvPr>
        </p:nvSpPr>
        <p:spPr>
          <a:xfrm>
            <a:off x="581192" y="5260127"/>
            <a:ext cx="11029617" cy="598671"/>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p>
            <a:pPr rtl="0"/>
            <a:fld id="{C302E141-F236-484E-B070-55A58FE76154}" type="datetime8">
              <a:rPr lang="fr-FR" noProof="0" smtClean="0"/>
              <a:t>22/11/2024 12:31</a:t>
            </a:fld>
            <a:endParaRPr lang="fr-FR" noProof="0"/>
          </a:p>
        </p:txBody>
      </p:sp>
      <p:sp>
        <p:nvSpPr>
          <p:cNvPr id="6" name="Espace réservé du pied de page 5"/>
          <p:cNvSpPr>
            <a:spLocks noGrp="1"/>
          </p:cNvSpPr>
          <p:nvPr>
            <p:ph type="ftr" sz="quarter" idx="11"/>
          </p:nvPr>
        </p:nvSpPr>
        <p:spPr/>
        <p:txBody>
          <a:bodyPr rtlCol="0"/>
          <a:lstStyle/>
          <a:p>
            <a:pPr rtl="0"/>
            <a:endParaRPr lang="fr-FR" noProof="0"/>
          </a:p>
        </p:txBody>
      </p:sp>
      <p:sp>
        <p:nvSpPr>
          <p:cNvPr id="7" name="Espace réservé du numéro de diapositive 6"/>
          <p:cNvSpPr>
            <a:spLocks noGrp="1"/>
          </p:cNvSpPr>
          <p:nvPr>
            <p:ph type="sldNum" sz="quarter" idx="12"/>
          </p:nvPr>
        </p:nvSpPr>
        <p:spPr/>
        <p:txBody>
          <a:bodyPr rtlCol="0"/>
          <a:lstStyle/>
          <a:p>
            <a:pPr rtl="0"/>
            <a:fld id="{C5C3056E-1632-4A65-A24F-3F10A1450A6E}" type="slidenum">
              <a:rPr lang="fr-FR" noProof="0" smtClean="0"/>
              <a:t>‹N°›</a:t>
            </a:fld>
            <a:endParaRPr lang="fr-FR" noProof="0"/>
          </a:p>
        </p:txBody>
      </p:sp>
    </p:spTree>
    <p:extLst>
      <p:ext uri="{BB962C8B-B14F-4D97-AF65-F5344CB8AC3E}">
        <p14:creationId xmlns:p14="http://schemas.microsoft.com/office/powerpoint/2010/main" val="82613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 2">
    <p:spTree>
      <p:nvGrpSpPr>
        <p:cNvPr id="1" name=""/>
        <p:cNvGrpSpPr/>
        <p:nvPr/>
      </p:nvGrpSpPr>
      <p:grpSpPr>
        <a:xfrm>
          <a:off x="0" y="0"/>
          <a:ext cx="0" cy="0"/>
          <a:chOff x="0" y="0"/>
          <a:chExt cx="0" cy="0"/>
        </a:xfrm>
      </p:grpSpPr>
      <p:sp>
        <p:nvSpPr>
          <p:cNvPr id="8" name="Rectangle 7"/>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
        <p:nvSpPr>
          <p:cNvPr id="3" name="Espace réservé du contenu 2"/>
          <p:cNvSpPr>
            <a:spLocks noGrp="1"/>
          </p:cNvSpPr>
          <p:nvPr>
            <p:ph sz="half" idx="1" hasCustomPrompt="1"/>
          </p:nvPr>
        </p:nvSpPr>
        <p:spPr>
          <a:xfrm>
            <a:off x="581193" y="2228003"/>
            <a:ext cx="5422390" cy="3633047"/>
          </a:xfrm>
        </p:spPr>
        <p:txBody>
          <a:bodyPr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contenu 3"/>
          <p:cNvSpPr>
            <a:spLocks noGrp="1"/>
          </p:cNvSpPr>
          <p:nvPr>
            <p:ph sz="half" idx="2" hasCustomPrompt="1"/>
          </p:nvPr>
        </p:nvSpPr>
        <p:spPr>
          <a:xfrm>
            <a:off x="6188417" y="2228003"/>
            <a:ext cx="5422392" cy="3633047"/>
          </a:xfrm>
        </p:spPr>
        <p:txBody>
          <a:bodyPr rtlCol="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e la date 4"/>
          <p:cNvSpPr>
            <a:spLocks noGrp="1"/>
          </p:cNvSpPr>
          <p:nvPr>
            <p:ph type="dt" sz="half" idx="10"/>
          </p:nvPr>
        </p:nvSpPr>
        <p:spPr/>
        <p:txBody>
          <a:bodyPr rtlCol="0"/>
          <a:lstStyle/>
          <a:p>
            <a:pPr rtl="0"/>
            <a:fld id="{D1BA4BB9-ADF1-4042-9138-85077E96CB4B}" type="datetime8">
              <a:rPr lang="fr-FR" noProof="0" smtClean="0"/>
              <a:t>22/11/2024 12:31</a:t>
            </a:fld>
            <a:endParaRPr lang="fr-FR" noProof="0"/>
          </a:p>
        </p:txBody>
      </p:sp>
      <p:sp>
        <p:nvSpPr>
          <p:cNvPr id="7" name="Espace réservé du numéro de diapositive 6"/>
          <p:cNvSpPr>
            <a:spLocks noGrp="1"/>
          </p:cNvSpPr>
          <p:nvPr>
            <p:ph type="sldNum" sz="quarter" idx="12"/>
          </p:nvPr>
        </p:nvSpPr>
        <p:spPr/>
        <p:txBody>
          <a:bodyPr rtlCol="0"/>
          <a:lstStyle/>
          <a:p>
            <a:pPr rtl="0"/>
            <a:fld id="{C5C3056E-1632-4A65-A24F-3F10A1450A6E}" type="slidenum">
              <a:rPr lang="fr-FR" noProof="0" smtClean="0"/>
              <a:t>‹N°›</a:t>
            </a:fld>
            <a:endParaRPr lang="fr-FR" noProof="0"/>
          </a:p>
        </p:txBody>
      </p:sp>
      <p:pic>
        <p:nvPicPr>
          <p:cNvPr id="9" name="Image 8">
            <a:extLst>
              <a:ext uri="{FF2B5EF4-FFF2-40B4-BE49-F238E27FC236}">
                <a16:creationId xmlns:a16="http://schemas.microsoft.com/office/drawing/2014/main" id="{68450604-4936-7D38-3890-9D153E4A32D4}"/>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581190" y="5938307"/>
            <a:ext cx="1683194" cy="765910"/>
          </a:xfrm>
          <a:prstGeom prst="rect">
            <a:avLst/>
          </a:prstGeom>
          <a:noFill/>
          <a:ln w="9525">
            <a:noFill/>
            <a:miter lim="800000"/>
            <a:headEnd/>
            <a:tailEnd/>
          </a:ln>
        </p:spPr>
      </p:pic>
    </p:spTree>
    <p:extLst>
      <p:ext uri="{BB962C8B-B14F-4D97-AF65-F5344CB8AC3E}">
        <p14:creationId xmlns:p14="http://schemas.microsoft.com/office/powerpoint/2010/main" val="4236966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ison 3 colonnes">
    <p:spTree>
      <p:nvGrpSpPr>
        <p:cNvPr id="1" name=""/>
        <p:cNvGrpSpPr/>
        <p:nvPr/>
      </p:nvGrpSpPr>
      <p:grpSpPr>
        <a:xfrm>
          <a:off x="0" y="0"/>
          <a:ext cx="0" cy="0"/>
          <a:chOff x="0" y="0"/>
          <a:chExt cx="0" cy="0"/>
        </a:xfrm>
      </p:grpSpPr>
      <p:sp>
        <p:nvSpPr>
          <p:cNvPr id="11" name="Rectangle 10"/>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Titre 1"/>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
        <p:nvSpPr>
          <p:cNvPr id="3" name="Espace réservé du texte 2"/>
          <p:cNvSpPr>
            <a:spLocks noGrp="1"/>
          </p:cNvSpPr>
          <p:nvPr>
            <p:ph type="body" idx="1" hasCustomPrompt="1"/>
          </p:nvPr>
        </p:nvSpPr>
        <p:spPr>
          <a:xfrm>
            <a:off x="677396" y="2023139"/>
            <a:ext cx="3198328" cy="536005"/>
          </a:xfrm>
        </p:spPr>
        <p:txBody>
          <a:bodyPr rtlCol="0"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dirty="0"/>
              <a:t>Modifiez les styles du texte du masque</a:t>
            </a:r>
          </a:p>
        </p:txBody>
      </p:sp>
      <p:sp>
        <p:nvSpPr>
          <p:cNvPr id="4" name="Espace réservé du contenu 3"/>
          <p:cNvSpPr>
            <a:spLocks noGrp="1"/>
          </p:cNvSpPr>
          <p:nvPr>
            <p:ph sz="half" idx="2" hasCustomPrompt="1"/>
          </p:nvPr>
        </p:nvSpPr>
        <p:spPr>
          <a:xfrm>
            <a:off x="581194" y="2714624"/>
            <a:ext cx="3378403" cy="3194051"/>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dirty="0"/>
              <a:t>Modifiez les styles du texte du masque</a:t>
            </a:r>
          </a:p>
          <a:p>
            <a:pPr lvl="1" rtl="0"/>
            <a:r>
              <a:rPr lang="fr-FR" noProof="0" dirty="0"/>
              <a:t>Deuxième niveau</a:t>
            </a:r>
          </a:p>
          <a:p>
            <a:pPr lvl="2" rtl="0"/>
            <a:r>
              <a:rPr lang="fr-FR" noProof="0" dirty="0"/>
              <a:t>Troisième niveau</a:t>
            </a:r>
          </a:p>
          <a:p>
            <a:pPr lvl="3" rtl="0"/>
            <a:r>
              <a:rPr lang="fr-FR" noProof="0" dirty="0"/>
              <a:t>Quatrième niveau</a:t>
            </a:r>
          </a:p>
          <a:p>
            <a:pPr lvl="4" rtl="0"/>
            <a:r>
              <a:rPr lang="fr-FR" noProof="0" dirty="0"/>
              <a:t>Cinquième niveau</a:t>
            </a:r>
          </a:p>
        </p:txBody>
      </p:sp>
      <p:sp>
        <p:nvSpPr>
          <p:cNvPr id="7" name="Espace réservé de la date 6"/>
          <p:cNvSpPr>
            <a:spLocks noGrp="1"/>
          </p:cNvSpPr>
          <p:nvPr>
            <p:ph type="dt" sz="half" idx="10"/>
          </p:nvPr>
        </p:nvSpPr>
        <p:spPr/>
        <p:txBody>
          <a:bodyPr rtlCol="0"/>
          <a:lstStyle>
            <a:lvl1pPr>
              <a:defRPr>
                <a:solidFill>
                  <a:srgbClr val="903163"/>
                </a:solidFill>
              </a:defRPr>
            </a:lvl1pPr>
          </a:lstStyle>
          <a:p>
            <a:pPr rtl="0"/>
            <a:fld id="{FC4818D2-5775-4343-90A6-2252578B06E9}" type="datetime8">
              <a:rPr lang="fr-FR" noProof="0" smtClean="0"/>
              <a:t>22/11/2024 12:31</a:t>
            </a:fld>
            <a:endParaRPr lang="fr-FR" noProof="0"/>
          </a:p>
        </p:txBody>
      </p:sp>
      <p:sp>
        <p:nvSpPr>
          <p:cNvPr id="23" name="Espace réservé du contenu 3">
            <a:extLst>
              <a:ext uri="{FF2B5EF4-FFF2-40B4-BE49-F238E27FC236}">
                <a16:creationId xmlns:a16="http://schemas.microsoft.com/office/drawing/2014/main" id="{6D289ABA-BA71-41AF-AA30-58CB8F426F6C}"/>
              </a:ext>
            </a:extLst>
          </p:cNvPr>
          <p:cNvSpPr>
            <a:spLocks noGrp="1"/>
          </p:cNvSpPr>
          <p:nvPr>
            <p:ph sz="half" idx="15" hasCustomPrompt="1"/>
          </p:nvPr>
        </p:nvSpPr>
        <p:spPr>
          <a:xfrm>
            <a:off x="8145430" y="2714624"/>
            <a:ext cx="3378403" cy="3194051"/>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9" name="Espace réservé du numéro de diapositive 8"/>
          <p:cNvSpPr>
            <a:spLocks noGrp="1"/>
          </p:cNvSpPr>
          <p:nvPr>
            <p:ph type="sldNum" sz="quarter" idx="12"/>
          </p:nvPr>
        </p:nvSpPr>
        <p:spPr/>
        <p:txBody>
          <a:bodyPr rtlCol="0"/>
          <a:lstStyle>
            <a:lvl1pPr>
              <a:defRPr>
                <a:solidFill>
                  <a:srgbClr val="903163"/>
                </a:solidFill>
              </a:defRPr>
            </a:lvl1pPr>
          </a:lstStyle>
          <a:p>
            <a:pPr rtl="0"/>
            <a:fld id="{C5C3056E-1632-4A65-A24F-3F10A1450A6E}" type="slidenum">
              <a:rPr lang="fr-FR" noProof="0" smtClean="0"/>
              <a:pPr rtl="0"/>
              <a:t>‹N°›</a:t>
            </a:fld>
            <a:endParaRPr lang="fr-FR" noProof="0"/>
          </a:p>
        </p:txBody>
      </p:sp>
      <p:sp>
        <p:nvSpPr>
          <p:cNvPr id="22" name="Espace réservé du contenu 3">
            <a:extLst>
              <a:ext uri="{FF2B5EF4-FFF2-40B4-BE49-F238E27FC236}">
                <a16:creationId xmlns:a16="http://schemas.microsoft.com/office/drawing/2014/main" id="{C06DFC81-3912-4844-B25C-E1D7CBCD80A0}"/>
              </a:ext>
            </a:extLst>
          </p:cNvPr>
          <p:cNvSpPr>
            <a:spLocks noGrp="1"/>
          </p:cNvSpPr>
          <p:nvPr>
            <p:ph sz="half" idx="14" hasCustomPrompt="1"/>
          </p:nvPr>
        </p:nvSpPr>
        <p:spPr>
          <a:xfrm>
            <a:off x="4400414" y="2714624"/>
            <a:ext cx="3378403" cy="3194051"/>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24" name="Espace réservé du texte 2">
            <a:extLst>
              <a:ext uri="{FF2B5EF4-FFF2-40B4-BE49-F238E27FC236}">
                <a16:creationId xmlns:a16="http://schemas.microsoft.com/office/drawing/2014/main" id="{11556C46-FD2A-4916-B30C-DB066CAEA471}"/>
              </a:ext>
            </a:extLst>
          </p:cNvPr>
          <p:cNvSpPr>
            <a:spLocks noGrp="1"/>
          </p:cNvSpPr>
          <p:nvPr>
            <p:ph type="body" idx="16" hasCustomPrompt="1"/>
          </p:nvPr>
        </p:nvSpPr>
        <p:spPr>
          <a:xfrm>
            <a:off x="8241852" y="2023139"/>
            <a:ext cx="3198328" cy="536005"/>
          </a:xfrm>
        </p:spPr>
        <p:txBody>
          <a:bodyPr rtlCol="0"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cxnSp>
        <p:nvCxnSpPr>
          <p:cNvPr id="19" name="Connecteur droit 18">
            <a:extLst>
              <a:ext uri="{FF2B5EF4-FFF2-40B4-BE49-F238E27FC236}">
                <a16:creationId xmlns:a16="http://schemas.microsoft.com/office/drawing/2014/main" id="{E2328988-0888-4C1A-8F73-17D455B6F882}"/>
              </a:ext>
              <a:ext uri="{C183D7F6-B498-43B3-948B-1728B52AA6E4}">
                <adec:decorative xmlns="" xmlns:adec="http://schemas.microsoft.com/office/drawing/2017/decorative" val="1"/>
              </a:ext>
            </a:extLst>
          </p:cNvPr>
          <p:cNvCxnSpPr>
            <a:cxnSpLocks/>
          </p:cNvCxnSpPr>
          <p:nvPr userDrawn="1"/>
        </p:nvCxnSpPr>
        <p:spPr>
          <a:xfrm>
            <a:off x="4180115" y="2714625"/>
            <a:ext cx="0" cy="3194051"/>
          </a:xfrm>
          <a:prstGeom prst="line">
            <a:avLst/>
          </a:prstGeom>
          <a:ln>
            <a:solidFill>
              <a:schemeClr val="accent1"/>
            </a:solidFill>
          </a:ln>
        </p:spPr>
        <p:style>
          <a:lnRef idx="2">
            <a:schemeClr val="accent4"/>
          </a:lnRef>
          <a:fillRef idx="0">
            <a:schemeClr val="accent4"/>
          </a:fillRef>
          <a:effectRef idx="1">
            <a:schemeClr val="accent4"/>
          </a:effectRef>
          <a:fontRef idx="minor">
            <a:schemeClr val="tx1"/>
          </a:fontRef>
        </p:style>
      </p:cxnSp>
      <p:cxnSp>
        <p:nvCxnSpPr>
          <p:cNvPr id="20" name="Connecteur droit 19">
            <a:extLst>
              <a:ext uri="{FF2B5EF4-FFF2-40B4-BE49-F238E27FC236}">
                <a16:creationId xmlns:a16="http://schemas.microsoft.com/office/drawing/2014/main" id="{D81892BA-72AB-4029-BF58-4D6F90C43628}"/>
              </a:ext>
              <a:ext uri="{C183D7F6-B498-43B3-948B-1728B52AA6E4}">
                <adec:decorative xmlns="" xmlns:adec="http://schemas.microsoft.com/office/drawing/2017/decorative" val="1"/>
              </a:ext>
            </a:extLst>
          </p:cNvPr>
          <p:cNvCxnSpPr>
            <a:cxnSpLocks/>
          </p:cNvCxnSpPr>
          <p:nvPr userDrawn="1"/>
        </p:nvCxnSpPr>
        <p:spPr>
          <a:xfrm>
            <a:off x="7962123" y="2714625"/>
            <a:ext cx="0" cy="3194051"/>
          </a:xfrm>
          <a:prstGeom prst="line">
            <a:avLst/>
          </a:prstGeom>
          <a:ln>
            <a:solidFill>
              <a:schemeClr val="accent1"/>
            </a:solidFill>
          </a:ln>
        </p:spPr>
        <p:style>
          <a:lnRef idx="2">
            <a:schemeClr val="accent4"/>
          </a:lnRef>
          <a:fillRef idx="0">
            <a:schemeClr val="accent4"/>
          </a:fillRef>
          <a:effectRef idx="1">
            <a:schemeClr val="accent4"/>
          </a:effectRef>
          <a:fontRef idx="minor">
            <a:schemeClr val="tx1"/>
          </a:fontRef>
        </p:style>
      </p:cxnSp>
      <p:sp>
        <p:nvSpPr>
          <p:cNvPr id="21" name="Espace réservé du texte 2">
            <a:extLst>
              <a:ext uri="{FF2B5EF4-FFF2-40B4-BE49-F238E27FC236}">
                <a16:creationId xmlns:a16="http://schemas.microsoft.com/office/drawing/2014/main" id="{8E232301-6803-418F-8637-ABBAC64416DA}"/>
              </a:ext>
            </a:extLst>
          </p:cNvPr>
          <p:cNvSpPr>
            <a:spLocks noGrp="1"/>
          </p:cNvSpPr>
          <p:nvPr>
            <p:ph type="body" idx="13" hasCustomPrompt="1"/>
          </p:nvPr>
        </p:nvSpPr>
        <p:spPr>
          <a:xfrm>
            <a:off x="4496836" y="2023139"/>
            <a:ext cx="3198328" cy="536005"/>
          </a:xfrm>
        </p:spPr>
        <p:txBody>
          <a:bodyPr rtlCol="0" anchor="ctr" anchorCtr="0">
            <a:noAutofit/>
          </a:bodyPr>
          <a:lstStyle>
            <a:lvl1pPr marL="0" indent="0" algn="ctr">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pic>
        <p:nvPicPr>
          <p:cNvPr id="2" name="Image 1">
            <a:extLst>
              <a:ext uri="{FF2B5EF4-FFF2-40B4-BE49-F238E27FC236}">
                <a16:creationId xmlns:a16="http://schemas.microsoft.com/office/drawing/2014/main" id="{FE16BEA5-4774-C24D-0836-3C094E20F4F7}"/>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587201" y="5992008"/>
            <a:ext cx="1683194" cy="765910"/>
          </a:xfrm>
          <a:prstGeom prst="rect">
            <a:avLst/>
          </a:prstGeom>
          <a:noFill/>
          <a:ln w="9525">
            <a:noFill/>
            <a:miter lim="800000"/>
            <a:headEnd/>
            <a:tailEnd/>
          </a:ln>
        </p:spPr>
      </p:pic>
    </p:spTree>
    <p:extLst>
      <p:ext uri="{BB962C8B-B14F-4D97-AF65-F5344CB8AC3E}">
        <p14:creationId xmlns:p14="http://schemas.microsoft.com/office/powerpoint/2010/main" val="571190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bwMode="white">
          <a:xfrm>
            <a:off x="445982"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Titre 1"/>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sp>
        <p:nvSpPr>
          <p:cNvPr id="3" name="Espace réservé du texte 2"/>
          <p:cNvSpPr>
            <a:spLocks noGrp="1"/>
          </p:cNvSpPr>
          <p:nvPr>
            <p:ph type="body" idx="1" hasCustomPrompt="1"/>
          </p:nvPr>
        </p:nvSpPr>
        <p:spPr>
          <a:xfrm>
            <a:off x="581193" y="2250892"/>
            <a:ext cx="5393102" cy="536005"/>
          </a:xfrm>
        </p:spPr>
        <p:txBody>
          <a:bodyPr rtlCol="0"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4" name="Espace réservé du contenu 3"/>
          <p:cNvSpPr>
            <a:spLocks noGrp="1"/>
          </p:cNvSpPr>
          <p:nvPr>
            <p:ph sz="half" idx="2" hasCustomPrompt="1"/>
          </p:nvPr>
        </p:nvSpPr>
        <p:spPr>
          <a:xfrm>
            <a:off x="581194" y="2926052"/>
            <a:ext cx="5393100" cy="2934999"/>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5" name="Espace réservé du texte 4"/>
          <p:cNvSpPr>
            <a:spLocks noGrp="1"/>
          </p:cNvSpPr>
          <p:nvPr>
            <p:ph type="body" sz="quarter" idx="3" hasCustomPrompt="1"/>
          </p:nvPr>
        </p:nvSpPr>
        <p:spPr>
          <a:xfrm>
            <a:off x="6217707" y="2250892"/>
            <a:ext cx="5393102" cy="553373"/>
          </a:xfrm>
        </p:spPr>
        <p:txBody>
          <a:bodyPr rtlCol="0" anchor="b">
            <a:noAutofit/>
          </a:bodyPr>
          <a:lstStyle>
            <a:lvl1pPr marL="0" indent="0">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Modifiez les styles du texte du masque</a:t>
            </a:r>
          </a:p>
        </p:txBody>
      </p:sp>
      <p:sp>
        <p:nvSpPr>
          <p:cNvPr id="6" name="Espace réservé du contenu 5"/>
          <p:cNvSpPr>
            <a:spLocks noGrp="1"/>
          </p:cNvSpPr>
          <p:nvPr>
            <p:ph sz="quarter" idx="4" hasCustomPrompt="1"/>
          </p:nvPr>
        </p:nvSpPr>
        <p:spPr>
          <a:xfrm>
            <a:off x="6217709" y="2926052"/>
            <a:ext cx="5393100" cy="2934999"/>
          </a:xfrm>
        </p:spPr>
        <p:txBody>
          <a:bodyPr rtlCol="0" anchor="t">
            <a:normAutofit/>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7" name="Espace réservé de la date 6"/>
          <p:cNvSpPr>
            <a:spLocks noGrp="1"/>
          </p:cNvSpPr>
          <p:nvPr>
            <p:ph type="dt" sz="half" idx="10"/>
          </p:nvPr>
        </p:nvSpPr>
        <p:spPr/>
        <p:txBody>
          <a:bodyPr rtlCol="0"/>
          <a:lstStyle>
            <a:lvl1pPr>
              <a:defRPr>
                <a:solidFill>
                  <a:srgbClr val="903163"/>
                </a:solidFill>
              </a:defRPr>
            </a:lvl1pPr>
          </a:lstStyle>
          <a:p>
            <a:pPr rtl="0"/>
            <a:fld id="{DF762181-A5F1-40F7-80D7-AAB09AA61758}" type="datetime8">
              <a:rPr lang="fr-FR" noProof="0" smtClean="0"/>
              <a:t>22/11/2024 12:31</a:t>
            </a:fld>
            <a:endParaRPr lang="fr-FR" noProof="0"/>
          </a:p>
        </p:txBody>
      </p:sp>
      <p:sp>
        <p:nvSpPr>
          <p:cNvPr id="9" name="Espace réservé du numéro de diapositive 8"/>
          <p:cNvSpPr>
            <a:spLocks noGrp="1"/>
          </p:cNvSpPr>
          <p:nvPr>
            <p:ph type="sldNum" sz="quarter" idx="12"/>
          </p:nvPr>
        </p:nvSpPr>
        <p:spPr/>
        <p:txBody>
          <a:bodyPr rtlCol="0"/>
          <a:lstStyle>
            <a:lvl1pPr>
              <a:defRPr>
                <a:solidFill>
                  <a:srgbClr val="903163"/>
                </a:solidFill>
              </a:defRPr>
            </a:lvl1pPr>
          </a:lstStyle>
          <a:p>
            <a:pPr rtl="0"/>
            <a:fld id="{C5C3056E-1632-4A65-A24F-3F10A1450A6E}" type="slidenum">
              <a:rPr lang="fr-FR" noProof="0" smtClean="0"/>
              <a:pPr rtl="0"/>
              <a:t>‹N°›</a:t>
            </a:fld>
            <a:endParaRPr lang="fr-FR" noProof="0" dirty="0"/>
          </a:p>
        </p:txBody>
      </p:sp>
      <p:pic>
        <p:nvPicPr>
          <p:cNvPr id="2" name="Image 1">
            <a:extLst>
              <a:ext uri="{FF2B5EF4-FFF2-40B4-BE49-F238E27FC236}">
                <a16:creationId xmlns:a16="http://schemas.microsoft.com/office/drawing/2014/main" id="{2235BA07-EC83-81E6-5382-03B1E6109F4C}"/>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581190" y="5938307"/>
            <a:ext cx="1683194" cy="765910"/>
          </a:xfrm>
          <a:prstGeom prst="rect">
            <a:avLst/>
          </a:prstGeom>
          <a:noFill/>
          <a:ln w="9525">
            <a:noFill/>
            <a:miter lim="800000"/>
            <a:headEnd/>
            <a:tailEnd/>
          </a:ln>
        </p:spPr>
      </p:pic>
    </p:spTree>
    <p:extLst>
      <p:ext uri="{BB962C8B-B14F-4D97-AF65-F5344CB8AC3E}">
        <p14:creationId xmlns:p14="http://schemas.microsoft.com/office/powerpoint/2010/main" val="2416690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uniquement">
    <p:spTree>
      <p:nvGrpSpPr>
        <p:cNvPr id="1" name=""/>
        <p:cNvGrpSpPr/>
        <p:nvPr/>
      </p:nvGrpSpPr>
      <p:grpSpPr>
        <a:xfrm>
          <a:off x="0" y="0"/>
          <a:ext cx="0" cy="0"/>
          <a:chOff x="0" y="0"/>
          <a:chExt cx="0" cy="0"/>
        </a:xfrm>
      </p:grpSpPr>
      <p:sp>
        <p:nvSpPr>
          <p:cNvPr id="7" name="Rectangle 6"/>
          <p:cNvSpPr>
            <a:spLocks noChangeAspect="1"/>
          </p:cNvSpPr>
          <p:nvPr/>
        </p:nvSpPr>
        <p:spPr bwMode="white">
          <a:xfrm>
            <a:off x="440683" y="606554"/>
            <a:ext cx="11300036" cy="1258827"/>
          </a:xfrm>
          <a:prstGeom prst="rect">
            <a:avLst/>
          </a:prstGeom>
          <a:gradFill flip="none" rotWithShape="1">
            <a:gsLst>
              <a:gs pos="100000">
                <a:schemeClr val="accent2"/>
              </a:gs>
              <a:gs pos="60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 name="Espace réservé de la date 2"/>
          <p:cNvSpPr>
            <a:spLocks noGrp="1"/>
          </p:cNvSpPr>
          <p:nvPr>
            <p:ph type="dt" sz="half" idx="10"/>
          </p:nvPr>
        </p:nvSpPr>
        <p:spPr/>
        <p:txBody>
          <a:bodyPr rtlCol="0"/>
          <a:lstStyle/>
          <a:p>
            <a:pPr rtl="0"/>
            <a:fld id="{AB00670A-EFFF-4979-BC6F-5E1E03AB5199}" type="datetime8">
              <a:rPr lang="fr-FR" noProof="0" smtClean="0"/>
              <a:t>22/11/2024 12:31</a:t>
            </a:fld>
            <a:endParaRPr lang="fr-FR" noProof="0"/>
          </a:p>
        </p:txBody>
      </p:sp>
      <p:sp>
        <p:nvSpPr>
          <p:cNvPr id="5" name="Espace réservé du numéro de diapositive 4"/>
          <p:cNvSpPr>
            <a:spLocks noGrp="1"/>
          </p:cNvSpPr>
          <p:nvPr>
            <p:ph type="sldNum" sz="quarter" idx="12"/>
          </p:nvPr>
        </p:nvSpPr>
        <p:spPr/>
        <p:txBody>
          <a:bodyPr rtlCol="0"/>
          <a:lstStyle/>
          <a:p>
            <a:pPr rtl="0"/>
            <a:fld id="{C5C3056E-1632-4A65-A24F-3F10A1450A6E}" type="slidenum">
              <a:rPr lang="fr-FR" noProof="0" smtClean="0"/>
              <a:t>‹N°›</a:t>
            </a:fld>
            <a:endParaRPr lang="fr-FR" noProof="0"/>
          </a:p>
        </p:txBody>
      </p:sp>
      <p:sp>
        <p:nvSpPr>
          <p:cNvPr id="9" name="Titre 1">
            <a:extLst>
              <a:ext uri="{FF2B5EF4-FFF2-40B4-BE49-F238E27FC236}">
                <a16:creationId xmlns:a16="http://schemas.microsoft.com/office/drawing/2014/main" id="{5CEC16FA-81A4-6F41-9FCE-6262A4533E5C}"/>
              </a:ext>
            </a:extLst>
          </p:cNvPr>
          <p:cNvSpPr>
            <a:spLocks noGrp="1"/>
          </p:cNvSpPr>
          <p:nvPr>
            <p:ph type="title"/>
          </p:nvPr>
        </p:nvSpPr>
        <p:spPr>
          <a:xfrm>
            <a:off x="581193" y="729658"/>
            <a:ext cx="11029616" cy="988332"/>
          </a:xfrm>
        </p:spPr>
        <p:txBody>
          <a:bodyPr rtlCol="0" anchor="ctr" anchorCtr="0">
            <a:normAutofit/>
          </a:bodyPr>
          <a:lstStyle>
            <a:lvl1pPr algn="ctr">
              <a:defRPr sz="4000"/>
            </a:lvl1pPr>
          </a:lstStyle>
          <a:p>
            <a:pPr rtl="0"/>
            <a:r>
              <a:rPr lang="fr-FR" noProof="0"/>
              <a:t>Modifiez le style du titre</a:t>
            </a:r>
          </a:p>
        </p:txBody>
      </p:sp>
      <p:pic>
        <p:nvPicPr>
          <p:cNvPr id="2" name="Image 1">
            <a:extLst>
              <a:ext uri="{FF2B5EF4-FFF2-40B4-BE49-F238E27FC236}">
                <a16:creationId xmlns:a16="http://schemas.microsoft.com/office/drawing/2014/main" id="{A572E21B-FD5F-9036-1195-D69CFF18F7CE}"/>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581190" y="5868491"/>
            <a:ext cx="1683194" cy="765910"/>
          </a:xfrm>
          <a:prstGeom prst="rect">
            <a:avLst/>
          </a:prstGeom>
          <a:noFill/>
          <a:ln w="9525">
            <a:noFill/>
            <a:miter lim="800000"/>
            <a:headEnd/>
            <a:tailEnd/>
          </a:ln>
        </p:spPr>
      </p:pic>
    </p:spTree>
    <p:extLst>
      <p:ext uri="{BB962C8B-B14F-4D97-AF65-F5344CB8AC3E}">
        <p14:creationId xmlns:p14="http://schemas.microsoft.com/office/powerpoint/2010/main" val="1545445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rtlCol="0"/>
          <a:lstStyle>
            <a:lvl1pPr>
              <a:defRPr>
                <a:solidFill>
                  <a:srgbClr val="903163"/>
                </a:solidFill>
              </a:defRPr>
            </a:lvl1pPr>
          </a:lstStyle>
          <a:p>
            <a:pPr rtl="0"/>
            <a:fld id="{D24D2512-F681-48E6-B342-41697731D9E6}" type="datetime8">
              <a:rPr lang="fr-FR" noProof="0" smtClean="0"/>
              <a:t>22/11/2024 12:31</a:t>
            </a:fld>
            <a:endParaRPr lang="fr-FR" noProof="0"/>
          </a:p>
        </p:txBody>
      </p:sp>
      <p:sp>
        <p:nvSpPr>
          <p:cNvPr id="3" name="Espace réservé du pied de page 2"/>
          <p:cNvSpPr>
            <a:spLocks noGrp="1"/>
          </p:cNvSpPr>
          <p:nvPr>
            <p:ph type="ftr" sz="quarter" idx="11"/>
          </p:nvPr>
        </p:nvSpPr>
        <p:spPr/>
        <p:txBody>
          <a:bodyPr rtlCol="0"/>
          <a:lstStyle>
            <a:lvl1pPr>
              <a:defRPr>
                <a:solidFill>
                  <a:srgbClr val="903163"/>
                </a:solidFill>
              </a:defRPr>
            </a:lvl1pPr>
          </a:lstStyle>
          <a:p>
            <a:pPr rtl="0"/>
            <a:endParaRPr lang="fr-FR" noProof="0"/>
          </a:p>
        </p:txBody>
      </p:sp>
      <p:sp>
        <p:nvSpPr>
          <p:cNvPr id="4" name="Espace réservé du numéro de diapositive 3"/>
          <p:cNvSpPr>
            <a:spLocks noGrp="1"/>
          </p:cNvSpPr>
          <p:nvPr>
            <p:ph type="sldNum" sz="quarter" idx="12"/>
          </p:nvPr>
        </p:nvSpPr>
        <p:spPr/>
        <p:txBody>
          <a:bodyPr rtlCol="0"/>
          <a:lstStyle>
            <a:lvl1pPr>
              <a:defRPr>
                <a:solidFill>
                  <a:srgbClr val="903163"/>
                </a:solidFill>
              </a:defRPr>
            </a:lvl1pPr>
          </a:lstStyle>
          <a:p>
            <a:pPr rtl="0"/>
            <a:fld id="{C5C3056E-1632-4A65-A24F-3F10A1450A6E}" type="slidenum">
              <a:rPr lang="fr-FR" noProof="0" smtClean="0"/>
              <a:pPr rtl="0"/>
              <a:t>‹N°›</a:t>
            </a:fld>
            <a:endParaRPr lang="fr-FR" noProof="0"/>
          </a:p>
        </p:txBody>
      </p:sp>
      <p:sp>
        <p:nvSpPr>
          <p:cNvPr id="5" name="Titre 4">
            <a:extLst>
              <a:ext uri="{FF2B5EF4-FFF2-40B4-BE49-F238E27FC236}">
                <a16:creationId xmlns:a16="http://schemas.microsoft.com/office/drawing/2014/main" id="{DFBB0525-CFF9-4A39-B5EA-579253994F60}"/>
              </a:ext>
            </a:extLst>
          </p:cNvPr>
          <p:cNvSpPr>
            <a:spLocks noGrp="1"/>
          </p:cNvSpPr>
          <p:nvPr>
            <p:ph type="title"/>
          </p:nvPr>
        </p:nvSpPr>
        <p:spPr/>
        <p:txBody>
          <a:bodyPr rtlCol="0"/>
          <a:lstStyle>
            <a:lvl1pPr>
              <a:defRPr>
                <a:solidFill>
                  <a:schemeClr val="tx1"/>
                </a:solidFill>
              </a:defRPr>
            </a:lvl1pPr>
          </a:lstStyle>
          <a:p>
            <a:pPr rtl="0"/>
            <a:r>
              <a:rPr lang="fr-FR" noProof="0"/>
              <a:t>Modifiez le style du titre</a:t>
            </a:r>
          </a:p>
        </p:txBody>
      </p:sp>
    </p:spTree>
    <p:extLst>
      <p:ext uri="{BB962C8B-B14F-4D97-AF65-F5344CB8AC3E}">
        <p14:creationId xmlns:p14="http://schemas.microsoft.com/office/powerpoint/2010/main" val="785869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bwMode="white">
          <a:xfrm>
            <a:off x="447817" y="5141973"/>
            <a:ext cx="11298200" cy="1274702"/>
          </a:xfrm>
          <a:prstGeom prst="rect">
            <a:avLst/>
          </a:prstGeom>
          <a:gradFill flip="none" rotWithShape="1">
            <a:gsLst>
              <a:gs pos="100000">
                <a:schemeClr val="accent2"/>
              </a:gs>
              <a:gs pos="59000">
                <a:schemeClr val="accent1">
                  <a:lumMod val="95000"/>
                  <a:lumOff val="5000"/>
                </a:schemeClr>
              </a:gs>
              <a:gs pos="0">
                <a:schemeClr val="accent1">
                  <a:lumMod val="60000"/>
                </a:schemeClr>
              </a:gs>
            </a:gsLst>
            <a:path path="circle">
              <a:fillToRect l="50000" t="130000" r="50000" b="-3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 name="Titre 1"/>
          <p:cNvSpPr>
            <a:spLocks noGrp="1"/>
          </p:cNvSpPr>
          <p:nvPr>
            <p:ph type="title"/>
          </p:nvPr>
        </p:nvSpPr>
        <p:spPr>
          <a:xfrm>
            <a:off x="581192" y="5262296"/>
            <a:ext cx="4909445" cy="689514"/>
          </a:xfrm>
        </p:spPr>
        <p:txBody>
          <a:bodyPr rtlCol="0" anchor="ctr"/>
          <a:lstStyle>
            <a:lvl1pPr algn="l">
              <a:defRPr sz="2000" b="0">
                <a:solidFill>
                  <a:schemeClr val="bg1"/>
                </a:solidFill>
              </a:defRPr>
            </a:lvl1pPr>
          </a:lstStyle>
          <a:p>
            <a:pPr rtl="0"/>
            <a:r>
              <a:rPr lang="fr-FR" noProof="0"/>
              <a:t>Modifiez le style du titre</a:t>
            </a:r>
          </a:p>
        </p:txBody>
      </p:sp>
      <p:sp>
        <p:nvSpPr>
          <p:cNvPr id="3" name="Espace réservé du contenu 2"/>
          <p:cNvSpPr>
            <a:spLocks noGrp="1"/>
          </p:cNvSpPr>
          <p:nvPr>
            <p:ph idx="1" hasCustomPrompt="1"/>
          </p:nvPr>
        </p:nvSpPr>
        <p:spPr>
          <a:xfrm>
            <a:off x="447816" y="601200"/>
            <a:ext cx="11292840" cy="4204800"/>
          </a:xfrm>
        </p:spPr>
        <p:txBody>
          <a:bodyPr rtlCol="0"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u texte 3"/>
          <p:cNvSpPr>
            <a:spLocks noGrp="1"/>
          </p:cNvSpPr>
          <p:nvPr>
            <p:ph type="body" sz="half" idx="2" hasCustomPrompt="1"/>
          </p:nvPr>
        </p:nvSpPr>
        <p:spPr>
          <a:xfrm>
            <a:off x="5740823" y="5262296"/>
            <a:ext cx="5869987" cy="689515"/>
          </a:xfrm>
        </p:spPr>
        <p:txBody>
          <a:bodyPr rtlCol="0"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fr-FR" noProof="0"/>
              <a:t>Modifiez les styles du texte du masque</a:t>
            </a:r>
          </a:p>
        </p:txBody>
      </p:sp>
      <p:sp>
        <p:nvSpPr>
          <p:cNvPr id="5" name="Espace réservé de la date 4"/>
          <p:cNvSpPr>
            <a:spLocks noGrp="1"/>
          </p:cNvSpPr>
          <p:nvPr>
            <p:ph type="dt" sz="half" idx="10"/>
          </p:nvPr>
        </p:nvSpPr>
        <p:spPr/>
        <p:txBody>
          <a:bodyPr rtlCol="0"/>
          <a:lstStyle>
            <a:lvl1pPr>
              <a:defRPr>
                <a:solidFill>
                  <a:schemeClr val="bg1"/>
                </a:solidFill>
              </a:defRPr>
            </a:lvl1pPr>
          </a:lstStyle>
          <a:p>
            <a:pPr rtl="0"/>
            <a:fld id="{BC9FD039-2F94-4E86-8925-AE47EA8C7BDC}" type="datetime8">
              <a:rPr lang="fr-FR" noProof="0" smtClean="0"/>
              <a:t>22/11/2024 12:31</a:t>
            </a:fld>
            <a:endParaRPr lang="fr-FR" noProof="0"/>
          </a:p>
        </p:txBody>
      </p:sp>
      <p:sp>
        <p:nvSpPr>
          <p:cNvPr id="6" name="Espace réservé du pied de page 5"/>
          <p:cNvSpPr>
            <a:spLocks noGrp="1"/>
          </p:cNvSpPr>
          <p:nvPr>
            <p:ph type="ftr" sz="quarter" idx="11"/>
          </p:nvPr>
        </p:nvSpPr>
        <p:spPr/>
        <p:txBody>
          <a:bodyPr rtlCol="0"/>
          <a:lstStyle>
            <a:lvl1pPr>
              <a:defRPr>
                <a:solidFill>
                  <a:schemeClr val="bg1"/>
                </a:solidFill>
              </a:defRPr>
            </a:lvl1pPr>
          </a:lstStyle>
          <a:p>
            <a:pPr rtl="0"/>
            <a:endParaRPr lang="fr-FR" noProof="0"/>
          </a:p>
        </p:txBody>
      </p:sp>
      <p:sp>
        <p:nvSpPr>
          <p:cNvPr id="7" name="Espace réservé du numéro de diapositive 6"/>
          <p:cNvSpPr>
            <a:spLocks noGrp="1"/>
          </p:cNvSpPr>
          <p:nvPr>
            <p:ph type="sldNum" sz="quarter" idx="12"/>
          </p:nvPr>
        </p:nvSpPr>
        <p:spPr/>
        <p:txBody>
          <a:bodyPr rtlCol="0"/>
          <a:lstStyle>
            <a:lvl1pPr>
              <a:defRPr>
                <a:solidFill>
                  <a:schemeClr val="bg1"/>
                </a:solidFill>
              </a:defRPr>
            </a:lvl1pPr>
          </a:lstStyle>
          <a:p>
            <a:pPr rtl="0"/>
            <a:fld id="{C5C3056E-1632-4A65-A24F-3F10A1450A6E}" type="slidenum">
              <a:rPr lang="fr-FR" noProof="0" smtClean="0"/>
              <a:pPr/>
              <a:t>‹N°›</a:t>
            </a:fld>
            <a:endParaRPr lang="fr-FR" noProof="0"/>
          </a:p>
        </p:txBody>
      </p:sp>
    </p:spTree>
    <p:extLst>
      <p:ext uri="{BB962C8B-B14F-4D97-AF65-F5344CB8AC3E}">
        <p14:creationId xmlns:p14="http://schemas.microsoft.com/office/powerpoint/2010/main" val="1416972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2" name="Espace réservé au titre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fr-FR" noProof="0"/>
              <a:t>MODIFIEZ LE STYLE DU TITRE</a:t>
            </a:r>
          </a:p>
        </p:txBody>
      </p:sp>
      <p:sp>
        <p:nvSpPr>
          <p:cNvPr id="3" name="Espace réservé du texte 2"/>
          <p:cNvSpPr>
            <a:spLocks noGrp="1"/>
          </p:cNvSpPr>
          <p:nvPr>
            <p:ph type="body" idx="1"/>
          </p:nvPr>
        </p:nvSpPr>
        <p:spPr>
          <a:xfrm>
            <a:off x="581192" y="2336003"/>
            <a:ext cx="11029616" cy="3522794"/>
          </a:xfrm>
          <a:prstGeom prst="rect">
            <a:avLst/>
          </a:prstGeom>
        </p:spPr>
        <p:txBody>
          <a:bodyPr vert="horz" lIns="91440" tIns="45720" rIns="91440" bIns="45720" rtlCol="0" anchor="t" anchorCtr="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rtl="0"/>
            <a:fld id="{3EE8326E-7749-4B03-8BA0-47939C90E879}" type="datetime8">
              <a:rPr lang="fr-FR" noProof="0" smtClean="0"/>
              <a:t>22/11/2024 12:31</a:t>
            </a:fld>
            <a:endParaRPr lang="fr-FR" noProof="0"/>
          </a:p>
        </p:txBody>
      </p:sp>
      <p:sp>
        <p:nvSpPr>
          <p:cNvPr id="5" name="Espace réservé du pied de page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rtl="0"/>
            <a:endParaRPr lang="fr-FR" noProof="0"/>
          </a:p>
        </p:txBody>
      </p:sp>
      <p:sp>
        <p:nvSpPr>
          <p:cNvPr id="6" name="Espace réservé du numéro de diapositive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rtl="0"/>
            <a:fld id="{C5C3056E-1632-4A65-A24F-3F10A1450A6E}" type="slidenum">
              <a:rPr lang="fr-FR" noProof="0" smtClean="0"/>
              <a:t>‹N°›</a:t>
            </a:fld>
            <a:endParaRPr lang="fr-FR" noProof="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707312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3" r:id="rId6"/>
    <p:sldLayoutId id="2147483666" r:id="rId7"/>
    <p:sldLayoutId id="2147483667" r:id="rId8"/>
    <p:sldLayoutId id="2147483668" r:id="rId9"/>
    <p:sldLayoutId id="2147483669" r:id="rId10"/>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2" name="Espace réservé au titre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fr-FR" noProof="0"/>
              <a:t>MODIFIEZ LE STYLE DU TITRE</a:t>
            </a:r>
          </a:p>
        </p:txBody>
      </p:sp>
      <p:sp>
        <p:nvSpPr>
          <p:cNvPr id="3" name="Espace réservé du texte 2"/>
          <p:cNvSpPr>
            <a:spLocks noGrp="1"/>
          </p:cNvSpPr>
          <p:nvPr>
            <p:ph type="body" idx="1"/>
          </p:nvPr>
        </p:nvSpPr>
        <p:spPr>
          <a:xfrm>
            <a:off x="581192" y="2336003"/>
            <a:ext cx="11029616" cy="3522794"/>
          </a:xfrm>
          <a:prstGeom prst="rect">
            <a:avLst/>
          </a:prstGeom>
        </p:spPr>
        <p:txBody>
          <a:bodyPr vert="horz" lIns="91440" tIns="45720" rIns="91440" bIns="45720" rtlCol="0" anchor="t" anchorCtr="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rtl="0"/>
            <a:fld id="{8E65773F-22DA-49D2-A511-A9DD642B121B}" type="datetime8">
              <a:rPr lang="fr-FR" noProof="0" smtClean="0"/>
              <a:t>22/11/2024 12:31</a:t>
            </a:fld>
            <a:endParaRPr lang="fr-FR" noProof="0"/>
          </a:p>
        </p:txBody>
      </p:sp>
      <p:sp>
        <p:nvSpPr>
          <p:cNvPr id="6" name="Espace réservé du numéro de diapositive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rtl="0"/>
            <a:fld id="{C5C3056E-1632-4A65-A24F-3F10A1450A6E}" type="slidenum">
              <a:rPr lang="fr-FR" noProof="0" smtClean="0"/>
              <a:t>‹N°›</a:t>
            </a:fld>
            <a:endParaRPr lang="fr-FR" noProof="0"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7" name="Image 6">
            <a:extLst>
              <a:ext uri="{FF2B5EF4-FFF2-40B4-BE49-F238E27FC236}">
                <a16:creationId xmlns:a16="http://schemas.microsoft.com/office/drawing/2014/main" id="{A8D99966-B885-282C-9A1E-37CE7C1E6C00}"/>
              </a:ext>
            </a:extLst>
          </p:cNvPr>
          <p:cNvPicPr/>
          <p:nvPr userDrawn="1"/>
        </p:nvPicPr>
        <p:blipFill>
          <a:blip r:embed="rId12" cstate="print">
            <a:extLst>
              <a:ext uri="{28A0092B-C50C-407E-A947-70E740481C1C}">
                <a14:useLocalDpi xmlns:a14="http://schemas.microsoft.com/office/drawing/2010/main" val="0"/>
              </a:ext>
            </a:extLst>
          </a:blip>
          <a:stretch>
            <a:fillRect/>
          </a:stretch>
        </p:blipFill>
        <p:spPr bwMode="auto">
          <a:xfrm>
            <a:off x="615000" y="5938307"/>
            <a:ext cx="1683194" cy="765910"/>
          </a:xfrm>
          <a:prstGeom prst="rect">
            <a:avLst/>
          </a:prstGeom>
          <a:noFill/>
          <a:ln w="9525">
            <a:noFill/>
            <a:miter lim="800000"/>
            <a:headEnd/>
            <a:tailEnd/>
          </a:ln>
        </p:spPr>
      </p:pic>
    </p:spTree>
    <p:extLst>
      <p:ext uri="{BB962C8B-B14F-4D97-AF65-F5344CB8AC3E}">
        <p14:creationId xmlns:p14="http://schemas.microsoft.com/office/powerpoint/2010/main" val="819676480"/>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691" r:id="rId3"/>
    <p:sldLayoutId id="2147483692" r:id="rId4"/>
    <p:sldLayoutId id="2147483693" r:id="rId5"/>
    <p:sldLayoutId id="2147483694" r:id="rId6"/>
    <p:sldLayoutId id="2147483695" r:id="rId7"/>
    <p:sldLayoutId id="2147483698" r:id="rId8"/>
    <p:sldLayoutId id="2147483696" r:id="rId9"/>
    <p:sldLayoutId id="2147483697" r:id="rId10"/>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2" name="Espace réservé au titre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fr-FR" noProof="0"/>
              <a:t>MODIFIEZ LE STYLE DU TITRE</a:t>
            </a:r>
          </a:p>
        </p:txBody>
      </p:sp>
      <p:sp>
        <p:nvSpPr>
          <p:cNvPr id="3" name="Espace réservé du texte 2"/>
          <p:cNvSpPr>
            <a:spLocks noGrp="1"/>
          </p:cNvSpPr>
          <p:nvPr>
            <p:ph type="body" idx="1"/>
          </p:nvPr>
        </p:nvSpPr>
        <p:spPr>
          <a:xfrm>
            <a:off x="581192" y="2336003"/>
            <a:ext cx="11029616" cy="3522794"/>
          </a:xfrm>
          <a:prstGeom prst="rect">
            <a:avLst/>
          </a:prstGeom>
        </p:spPr>
        <p:txBody>
          <a:bodyPr vert="horz" lIns="91440" tIns="45720" rIns="91440" bIns="45720" rtlCol="0" anchor="t" anchorCtr="0">
            <a:normAutofit/>
          </a:bodyPr>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4" name="Espace réservé de la date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rtl="0"/>
            <a:fld id="{95D36BC8-E003-4600-AFE8-F5E36E2F4632}" type="datetime8">
              <a:rPr lang="fr-FR" noProof="0" smtClean="0"/>
              <a:t>22/11/2024 12:31</a:t>
            </a:fld>
            <a:endParaRPr lang="fr-FR" noProof="0"/>
          </a:p>
        </p:txBody>
      </p:sp>
      <p:sp>
        <p:nvSpPr>
          <p:cNvPr id="5" name="Espace réservé du pied de page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rtl="0"/>
            <a:endParaRPr lang="fr-FR" noProof="0"/>
          </a:p>
        </p:txBody>
      </p:sp>
      <p:sp>
        <p:nvSpPr>
          <p:cNvPr id="6" name="Espace réservé du numéro de diapositive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rtl="0"/>
            <a:fld id="{C5C3056E-1632-4A65-A24F-3F10A1450A6E}" type="slidenum">
              <a:rPr lang="fr-FR" noProof="0" smtClean="0"/>
              <a:t>‹N°›</a:t>
            </a:fld>
            <a:endParaRPr lang="fr-FR" noProof="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1398291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F94250-8D97-401F-A36C-5B5DB39DDD59}"/>
              </a:ext>
            </a:extLst>
          </p:cNvPr>
          <p:cNvSpPr>
            <a:spLocks noGrp="1"/>
          </p:cNvSpPr>
          <p:nvPr>
            <p:ph type="ctrTitle"/>
          </p:nvPr>
        </p:nvSpPr>
        <p:spPr>
          <a:xfrm>
            <a:off x="581191" y="738503"/>
            <a:ext cx="10993549" cy="1516189"/>
          </a:xfrm>
        </p:spPr>
        <p:txBody>
          <a:bodyPr rtlCol="0">
            <a:normAutofit fontScale="90000"/>
          </a:bodyPr>
          <a:lstStyle/>
          <a:p>
            <a:r>
              <a:rPr lang="fr-FR" dirty="0" smtClean="0"/>
              <a:t>évaluation </a:t>
            </a:r>
            <a:r>
              <a:rPr lang="fr-FR" dirty="0"/>
              <a:t>COFRAC version 2022 </a:t>
            </a:r>
            <a:r>
              <a:rPr lang="fr-FR" dirty="0" smtClean="0"/>
              <a:t/>
            </a:r>
            <a:br>
              <a:rPr lang="fr-FR" dirty="0" smtClean="0"/>
            </a:br>
            <a:r>
              <a:rPr lang="fr-FR" dirty="0" smtClean="0"/>
              <a:t>de </a:t>
            </a:r>
            <a:r>
              <a:rPr lang="fr-FR" dirty="0"/>
              <a:t>la norme NF EN ISO </a:t>
            </a:r>
            <a:r>
              <a:rPr lang="fr-FR" dirty="0" smtClean="0"/>
              <a:t>15189</a:t>
            </a:r>
            <a:endParaRPr lang="fr-FR" dirty="0"/>
          </a:p>
        </p:txBody>
      </p:sp>
      <p:sp>
        <p:nvSpPr>
          <p:cNvPr id="3" name="Sous-titre 2">
            <a:extLst>
              <a:ext uri="{FF2B5EF4-FFF2-40B4-BE49-F238E27FC236}">
                <a16:creationId xmlns:a16="http://schemas.microsoft.com/office/drawing/2014/main" id="{6D55F7CC-C3DE-41F7-8BE1-39A9489FC047}"/>
              </a:ext>
            </a:extLst>
          </p:cNvPr>
          <p:cNvSpPr>
            <a:spLocks noGrp="1"/>
          </p:cNvSpPr>
          <p:nvPr>
            <p:ph type="subTitle" idx="1"/>
          </p:nvPr>
        </p:nvSpPr>
        <p:spPr>
          <a:xfrm>
            <a:off x="581191" y="2285233"/>
            <a:ext cx="10993546" cy="590321"/>
          </a:xfrm>
        </p:spPr>
        <p:txBody>
          <a:bodyPr rtlCol="0">
            <a:noAutofit/>
          </a:bodyPr>
          <a:lstStyle/>
          <a:p>
            <a:r>
              <a:rPr lang="fr-FR" sz="3600" dirty="0"/>
              <a:t>Retour d’expérience</a:t>
            </a:r>
          </a:p>
        </p:txBody>
      </p:sp>
      <p:grpSp>
        <p:nvGrpSpPr>
          <p:cNvPr id="4" name="Groupe 3">
            <a:extLst>
              <a:ext uri="{FF2B5EF4-FFF2-40B4-BE49-F238E27FC236}">
                <a16:creationId xmlns:a16="http://schemas.microsoft.com/office/drawing/2014/main" id="{F4B8FAEE-98FB-9F75-0A55-FF5F2F8BFD00}"/>
              </a:ext>
            </a:extLst>
          </p:cNvPr>
          <p:cNvGrpSpPr/>
          <p:nvPr/>
        </p:nvGrpSpPr>
        <p:grpSpPr>
          <a:xfrm>
            <a:off x="2534931" y="3326519"/>
            <a:ext cx="8188487" cy="2511050"/>
            <a:chOff x="503853" y="1730985"/>
            <a:chExt cx="7408506" cy="2511050"/>
          </a:xfrm>
        </p:grpSpPr>
        <p:sp>
          <p:nvSpPr>
            <p:cNvPr id="5" name="ZoneTexte 4">
              <a:extLst>
                <a:ext uri="{FF2B5EF4-FFF2-40B4-BE49-F238E27FC236}">
                  <a16:creationId xmlns:a16="http://schemas.microsoft.com/office/drawing/2014/main" id="{9181AB8A-74CF-FEB4-BC35-6B5AAE1BD0A2}"/>
                </a:ext>
              </a:extLst>
            </p:cNvPr>
            <p:cNvSpPr txBox="1"/>
            <p:nvPr/>
          </p:nvSpPr>
          <p:spPr>
            <a:xfrm>
              <a:off x="578498" y="1730985"/>
              <a:ext cx="7333861" cy="769441"/>
            </a:xfrm>
            <a:prstGeom prst="rect">
              <a:avLst/>
            </a:prstGeom>
            <a:gradFill flip="none" rotWithShape="1">
              <a:gsLst>
                <a:gs pos="100000">
                  <a:srgbClr val="903163"/>
                </a:gs>
                <a:gs pos="58000">
                  <a:srgbClr val="903163">
                    <a:lumMod val="75000"/>
                  </a:srgbClr>
                </a:gs>
                <a:gs pos="0">
                  <a:srgbClr val="4D1434">
                    <a:lumMod val="60000"/>
                  </a:srgbClr>
                </a:gs>
              </a:gsLst>
              <a:path path="circle">
                <a:fillToRect l="50000" t="130000" r="50000" b="-30000"/>
              </a:path>
              <a:tileRect/>
            </a:gradFill>
            <a:ln w="12700" cap="rnd" cmpd="sng" algn="ctr">
              <a:noFill/>
              <a:prstDash val="solid"/>
            </a:ln>
            <a:effectLst/>
          </p:spPr>
          <p:txBody>
            <a:bodyPr wrap="square" rtlCol="0">
              <a:spAutoFit/>
            </a:bodyPr>
            <a:lstStyle/>
            <a:p>
              <a:r>
                <a:rPr lang="fr-FR" sz="4400" b="1" dirty="0" smtClean="0">
                  <a:solidFill>
                    <a:schemeClr val="bg1"/>
                  </a:solidFill>
                </a:rPr>
                <a:t>Emilie BERGOIN</a:t>
              </a:r>
              <a:endParaRPr lang="fr-FR" sz="4400" b="1" dirty="0">
                <a:solidFill>
                  <a:schemeClr val="bg1"/>
                </a:solidFill>
              </a:endParaRPr>
            </a:p>
          </p:txBody>
        </p:sp>
        <p:sp>
          <p:nvSpPr>
            <p:cNvPr id="6" name="ZoneTexte 5">
              <a:extLst>
                <a:ext uri="{FF2B5EF4-FFF2-40B4-BE49-F238E27FC236}">
                  <a16:creationId xmlns:a16="http://schemas.microsoft.com/office/drawing/2014/main" id="{107682FF-E6FB-C78A-B303-BC6A43054A5B}"/>
                </a:ext>
              </a:extLst>
            </p:cNvPr>
            <p:cNvSpPr txBox="1"/>
            <p:nvPr/>
          </p:nvSpPr>
          <p:spPr>
            <a:xfrm>
              <a:off x="578498" y="2600480"/>
              <a:ext cx="7333861" cy="954107"/>
            </a:xfrm>
            <a:prstGeom prst="rect">
              <a:avLst/>
            </a:prstGeom>
            <a:gradFill flip="none" rotWithShape="1">
              <a:gsLst>
                <a:gs pos="100000">
                  <a:srgbClr val="903163"/>
                </a:gs>
                <a:gs pos="58000">
                  <a:srgbClr val="903163">
                    <a:lumMod val="75000"/>
                  </a:srgbClr>
                </a:gs>
                <a:gs pos="0">
                  <a:srgbClr val="4D1434">
                    <a:lumMod val="60000"/>
                  </a:srgbClr>
                </a:gs>
              </a:gsLst>
              <a:path path="circle">
                <a:fillToRect l="50000" t="130000" r="50000" b="-30000"/>
              </a:path>
              <a:tileRect/>
            </a:gradFill>
            <a:ln w="12700" cap="rnd" cmpd="sng" algn="ctr">
              <a:noFill/>
              <a:prstDash val="solid"/>
            </a:ln>
            <a:effectLst/>
          </p:spPr>
          <p:txBody>
            <a:bodyPr wrap="square" rtlCol="0">
              <a:spAutoFit/>
            </a:bodyPr>
            <a:lstStyle/>
            <a:p>
              <a:r>
                <a:rPr lang="fr-FR" sz="2800" b="1" dirty="0" smtClean="0">
                  <a:solidFill>
                    <a:schemeClr val="bg1"/>
                  </a:solidFill>
                </a:rPr>
                <a:t>LBM Hôpitaux Antoine Béclère-Bicêtre-Paul Brousse AP-HP Université Paris-Saclay</a:t>
              </a:r>
              <a:endParaRPr lang="fr-FR" sz="2800" b="1" dirty="0">
                <a:solidFill>
                  <a:schemeClr val="bg1"/>
                </a:solidFill>
              </a:endParaRPr>
            </a:p>
          </p:txBody>
        </p:sp>
        <p:sp>
          <p:nvSpPr>
            <p:cNvPr id="7" name="ZoneTexte 6">
              <a:extLst>
                <a:ext uri="{FF2B5EF4-FFF2-40B4-BE49-F238E27FC236}">
                  <a16:creationId xmlns:a16="http://schemas.microsoft.com/office/drawing/2014/main" id="{BC3E1DA7-A796-6F16-697F-828B96479A46}"/>
                </a:ext>
              </a:extLst>
            </p:cNvPr>
            <p:cNvSpPr txBox="1"/>
            <p:nvPr/>
          </p:nvSpPr>
          <p:spPr>
            <a:xfrm>
              <a:off x="503853" y="3718815"/>
              <a:ext cx="7408506" cy="523220"/>
            </a:xfrm>
            <a:prstGeom prst="rect">
              <a:avLst/>
            </a:prstGeom>
            <a:gradFill flip="none" rotWithShape="1">
              <a:gsLst>
                <a:gs pos="100000">
                  <a:srgbClr val="903163"/>
                </a:gs>
                <a:gs pos="58000">
                  <a:srgbClr val="903163">
                    <a:lumMod val="75000"/>
                  </a:srgbClr>
                </a:gs>
                <a:gs pos="0">
                  <a:srgbClr val="4D1434">
                    <a:lumMod val="60000"/>
                  </a:srgbClr>
                </a:gs>
              </a:gsLst>
              <a:path path="circle">
                <a:fillToRect l="50000" t="130000" r="50000" b="-30000"/>
              </a:path>
              <a:tileRect/>
            </a:gradFill>
            <a:ln w="12700" cap="rnd" cmpd="sng" algn="ctr">
              <a:noFill/>
              <a:prstDash val="solid"/>
            </a:ln>
            <a:effectLst/>
          </p:spPr>
          <p:txBody>
            <a:bodyPr wrap="square" rtlCol="0">
              <a:spAutoFit/>
            </a:bodyPr>
            <a:lstStyle/>
            <a:p>
              <a:r>
                <a:rPr lang="fr-FR" sz="2800" b="1" dirty="0" smtClean="0">
                  <a:solidFill>
                    <a:schemeClr val="bg1"/>
                  </a:solidFill>
                </a:rPr>
                <a:t>29 novembre 2024</a:t>
              </a:r>
            </a:p>
          </p:txBody>
        </p:sp>
      </p:grpSp>
    </p:spTree>
    <p:extLst>
      <p:ext uri="{BB962C8B-B14F-4D97-AF65-F5344CB8AC3E}">
        <p14:creationId xmlns:p14="http://schemas.microsoft.com/office/powerpoint/2010/main" val="23940758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81194" y="1941957"/>
            <a:ext cx="11029615" cy="3678303"/>
          </a:xfrm>
        </p:spPr>
        <p:txBody>
          <a:bodyPr>
            <a:normAutofit/>
          </a:bodyPr>
          <a:lstStyle/>
          <a:p>
            <a:pPr marL="0" indent="0">
              <a:buNone/>
            </a:pPr>
            <a:endParaRPr lang="fr-FR" dirty="0" smtClean="0"/>
          </a:p>
          <a:p>
            <a:pPr marL="0" indent="0">
              <a:buNone/>
            </a:pPr>
            <a:r>
              <a:rPr lang="fr-FR" dirty="0"/>
              <a:t>		</a:t>
            </a:r>
          </a:p>
        </p:txBody>
      </p:sp>
      <p:sp>
        <p:nvSpPr>
          <p:cNvPr id="3" name="Titre 2"/>
          <p:cNvSpPr>
            <a:spLocks noGrp="1"/>
          </p:cNvSpPr>
          <p:nvPr>
            <p:ph type="title"/>
          </p:nvPr>
        </p:nvSpPr>
        <p:spPr/>
        <p:txBody>
          <a:bodyPr>
            <a:normAutofit/>
          </a:bodyPr>
          <a:lstStyle/>
          <a:p>
            <a:r>
              <a:rPr lang="fr-FR" dirty="0" smtClean="0"/>
              <a:t>4.1 </a:t>
            </a:r>
            <a:r>
              <a:rPr lang="fr-FR" dirty="0"/>
              <a:t>Impartialité (citée 20/2 fois v. 2012</a:t>
            </a:r>
            <a:r>
              <a:rPr lang="fr-FR" dirty="0" smtClean="0"/>
              <a:t>)</a:t>
            </a:r>
            <a:endParaRPr lang="fr-FR" dirty="0"/>
          </a:p>
        </p:txBody>
      </p:sp>
      <p:pic>
        <p:nvPicPr>
          <p:cNvPr id="4" name="Image 3"/>
          <p:cNvPicPr>
            <a:picLocks noChangeAspect="1"/>
          </p:cNvPicPr>
          <p:nvPr/>
        </p:nvPicPr>
        <p:blipFill>
          <a:blip r:embed="rId2"/>
          <a:stretch>
            <a:fillRect/>
          </a:stretch>
        </p:blipFill>
        <p:spPr>
          <a:xfrm>
            <a:off x="6226932" y="1941958"/>
            <a:ext cx="5383876" cy="721730"/>
          </a:xfrm>
          <a:prstGeom prst="rect">
            <a:avLst/>
          </a:prstGeom>
        </p:spPr>
      </p:pic>
      <p:pic>
        <p:nvPicPr>
          <p:cNvPr id="5" name="Image 4"/>
          <p:cNvPicPr>
            <a:picLocks noChangeAspect="1"/>
          </p:cNvPicPr>
          <p:nvPr/>
        </p:nvPicPr>
        <p:blipFill>
          <a:blip r:embed="rId3"/>
          <a:stretch>
            <a:fillRect/>
          </a:stretch>
        </p:blipFill>
        <p:spPr>
          <a:xfrm>
            <a:off x="5616409" y="3160848"/>
            <a:ext cx="6445581" cy="1962251"/>
          </a:xfrm>
          <a:prstGeom prst="rect">
            <a:avLst/>
          </a:prstGeom>
        </p:spPr>
      </p:pic>
      <p:pic>
        <p:nvPicPr>
          <p:cNvPr id="6" name="Image 5"/>
          <p:cNvPicPr>
            <a:picLocks noChangeAspect="1"/>
          </p:cNvPicPr>
          <p:nvPr/>
        </p:nvPicPr>
        <p:blipFill>
          <a:blip r:embed="rId4"/>
          <a:stretch>
            <a:fillRect/>
          </a:stretch>
        </p:blipFill>
        <p:spPr>
          <a:xfrm>
            <a:off x="453593" y="1941957"/>
            <a:ext cx="5162815" cy="3835597"/>
          </a:xfrm>
          <a:prstGeom prst="rect">
            <a:avLst/>
          </a:prstGeom>
        </p:spPr>
      </p:pic>
      <p:sp>
        <p:nvSpPr>
          <p:cNvPr id="7" name="ZoneTexte 6"/>
          <p:cNvSpPr txBox="1"/>
          <p:nvPr/>
        </p:nvSpPr>
        <p:spPr>
          <a:xfrm>
            <a:off x="3850009" y="5920771"/>
            <a:ext cx="8057070" cy="707886"/>
          </a:xfrm>
          <a:prstGeom prst="rect">
            <a:avLst/>
          </a:prstGeom>
          <a:noFill/>
        </p:spPr>
        <p:txBody>
          <a:bodyPr wrap="square" rtlCol="0">
            <a:spAutoFit/>
          </a:bodyPr>
          <a:lstStyle/>
          <a:p>
            <a:pPr marL="285750" indent="-285750">
              <a:buFontTx/>
              <a:buChar char="-"/>
            </a:pPr>
            <a:r>
              <a:rPr lang="fr-FR" sz="2000" dirty="0" smtClean="0"/>
              <a:t>Analyses de risques complétées pour chaque processus </a:t>
            </a:r>
          </a:p>
          <a:p>
            <a:pPr marL="285750" indent="-285750">
              <a:buFontTx/>
              <a:buChar char="-"/>
            </a:pPr>
            <a:r>
              <a:rPr lang="fr-FR" sz="2000" dirty="0" smtClean="0"/>
              <a:t>Choix pris  :  pas de formulaire de déclaration au LBM</a:t>
            </a:r>
            <a:endParaRPr lang="fr-FR" sz="2000" dirty="0"/>
          </a:p>
        </p:txBody>
      </p:sp>
      <p:sp>
        <p:nvSpPr>
          <p:cNvPr id="9" name="ZoneTexte 8"/>
          <p:cNvSpPr txBox="1"/>
          <p:nvPr/>
        </p:nvSpPr>
        <p:spPr>
          <a:xfrm>
            <a:off x="581193" y="814310"/>
            <a:ext cx="788999" cy="1015663"/>
          </a:xfrm>
          <a:prstGeom prst="rect">
            <a:avLst/>
          </a:prstGeom>
          <a:noFill/>
        </p:spPr>
        <p:txBody>
          <a:bodyPr wrap="none" rtlCol="0">
            <a:spAutoFit/>
          </a:bodyPr>
          <a:lstStyle/>
          <a:p>
            <a:r>
              <a:rPr lang="fr-FR" sz="6000" dirty="0">
                <a:solidFill>
                  <a:srgbClr val="00B050"/>
                </a:solidFill>
                <a:sym typeface="Wingdings" panose="05000000000000000000" pitchFamily="2" charset="2"/>
              </a:rPr>
              <a:t></a:t>
            </a:r>
            <a:endParaRPr lang="fr-FR" sz="6000" dirty="0"/>
          </a:p>
        </p:txBody>
      </p:sp>
    </p:spTree>
    <p:extLst>
      <p:ext uri="{BB962C8B-B14F-4D97-AF65-F5344CB8AC3E}">
        <p14:creationId xmlns:p14="http://schemas.microsoft.com/office/powerpoint/2010/main" val="296545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38541" y="2011532"/>
            <a:ext cx="11372268" cy="3554382"/>
          </a:xfrm>
        </p:spPr>
        <p:txBody>
          <a:bodyPr>
            <a:normAutofit fontScale="92500" lnSpcReduction="10000"/>
          </a:bodyPr>
          <a:lstStyle/>
          <a:p>
            <a:pPr>
              <a:lnSpc>
                <a:spcPct val="120000"/>
              </a:lnSpc>
              <a:spcBef>
                <a:spcPts val="0"/>
              </a:spcBef>
            </a:pPr>
            <a:r>
              <a:rPr lang="fr-FR" sz="2200" dirty="0" smtClean="0"/>
              <a:t>Exigences </a:t>
            </a:r>
            <a:r>
              <a:rPr lang="fr-FR" sz="2200" dirty="0"/>
              <a:t>applicables pour </a:t>
            </a:r>
            <a:r>
              <a:rPr lang="fr-FR" sz="2200" u="sng" dirty="0"/>
              <a:t>la planification et la mise en œuvre d’actions </a:t>
            </a:r>
          </a:p>
          <a:p>
            <a:pPr lvl="1" indent="0">
              <a:lnSpc>
                <a:spcPct val="120000"/>
              </a:lnSpc>
              <a:spcBef>
                <a:spcPts val="0"/>
              </a:spcBef>
              <a:buNone/>
            </a:pPr>
            <a:r>
              <a:rPr lang="fr-FR" sz="1800" dirty="0">
                <a:sym typeface="Wingdings" panose="05000000000000000000" pitchFamily="2" charset="2"/>
              </a:rPr>
              <a:t> </a:t>
            </a:r>
            <a:r>
              <a:rPr lang="fr-FR" sz="1800" dirty="0"/>
              <a:t>PREVENIR LES RISQUES </a:t>
            </a:r>
          </a:p>
          <a:p>
            <a:pPr lvl="1" indent="0">
              <a:lnSpc>
                <a:spcPct val="120000"/>
              </a:lnSpc>
              <a:spcBef>
                <a:spcPts val="0"/>
              </a:spcBef>
              <a:buNone/>
            </a:pPr>
            <a:r>
              <a:rPr lang="fr-FR" sz="1800" dirty="0">
                <a:sym typeface="Wingdings" panose="05000000000000000000" pitchFamily="2" charset="2"/>
              </a:rPr>
              <a:t> </a:t>
            </a:r>
            <a:r>
              <a:rPr lang="fr-FR" sz="1800" dirty="0"/>
              <a:t>profiter d’opportunités d’amélioration. </a:t>
            </a:r>
          </a:p>
          <a:p>
            <a:pPr lvl="1" indent="0">
              <a:lnSpc>
                <a:spcPct val="120000"/>
              </a:lnSpc>
              <a:spcBef>
                <a:spcPts val="0"/>
              </a:spcBef>
              <a:buNone/>
            </a:pPr>
            <a:r>
              <a:rPr lang="fr-FR" sz="1800" dirty="0">
                <a:sym typeface="Wingdings" panose="05000000000000000000" pitchFamily="2" charset="2"/>
              </a:rPr>
              <a:t> </a:t>
            </a:r>
            <a:r>
              <a:rPr lang="fr-FR" sz="1800" dirty="0"/>
              <a:t>DIMINUER le  risque d’obtenir des résultats non valides, c’est à dire ne permettant pas une prise de décision clinique adaptée, et la réduction du risque de mise en danger des patients. </a:t>
            </a:r>
          </a:p>
          <a:p>
            <a:pPr marL="285750" indent="-285750">
              <a:lnSpc>
                <a:spcPct val="120000"/>
              </a:lnSpc>
              <a:spcBef>
                <a:spcPts val="0"/>
              </a:spcBef>
              <a:buFont typeface="Wingdings" panose="05000000000000000000" pitchFamily="2" charset="2"/>
              <a:buChar char="è"/>
            </a:pPr>
            <a:r>
              <a:rPr lang="fr-FR" sz="2200" dirty="0" smtClean="0"/>
              <a:t> Considérer </a:t>
            </a:r>
            <a:r>
              <a:rPr lang="fr-FR" sz="2200" dirty="0"/>
              <a:t>la norme NF EN ISO 15189 comme un modèle de fonctionnement leur permettant d’atteindre le niveau de qualité nécessaire et suffisant dans l’intérêt du patient. </a:t>
            </a:r>
            <a:endParaRPr lang="fr-FR" sz="2200" dirty="0" smtClean="0"/>
          </a:p>
          <a:p>
            <a:pPr marL="0" indent="0">
              <a:lnSpc>
                <a:spcPct val="120000"/>
              </a:lnSpc>
              <a:spcBef>
                <a:spcPts val="0"/>
              </a:spcBef>
              <a:buNone/>
            </a:pPr>
            <a:r>
              <a:rPr lang="fr-FR" sz="2200" i="1" dirty="0" smtClean="0"/>
              <a:t>7.5 « …</a:t>
            </a:r>
            <a:r>
              <a:rPr lang="fr-FR" sz="2400" i="1" dirty="0" smtClean="0"/>
              <a:t>Le </a:t>
            </a:r>
            <a:r>
              <a:rPr lang="fr-FR" sz="2400" i="1" dirty="0"/>
              <a:t>laboratoire doit mettre en place une action corrective proportionnelle à la probabilité de récurrence de la non-conformité (voir 8.7</a:t>
            </a:r>
            <a:r>
              <a:rPr lang="fr-FR" sz="2400" i="1" dirty="0" smtClean="0"/>
              <a:t>)…»</a:t>
            </a:r>
            <a:endParaRPr lang="fr-FR" sz="2200" i="1" dirty="0"/>
          </a:p>
          <a:p>
            <a:endParaRPr lang="fr-FR" dirty="0"/>
          </a:p>
        </p:txBody>
      </p:sp>
      <p:sp>
        <p:nvSpPr>
          <p:cNvPr id="3" name="Titre 2"/>
          <p:cNvSpPr>
            <a:spLocks noGrp="1"/>
          </p:cNvSpPr>
          <p:nvPr>
            <p:ph type="title"/>
          </p:nvPr>
        </p:nvSpPr>
        <p:spPr/>
        <p:txBody>
          <a:bodyPr>
            <a:noAutofit/>
          </a:bodyPr>
          <a:lstStyle/>
          <a:p>
            <a:r>
              <a:rPr lang="fr-FR" sz="3200" dirty="0" smtClean="0"/>
              <a:t>Approche risques </a:t>
            </a:r>
            <a:r>
              <a:rPr lang="fr-FR" sz="3200" dirty="0"/>
              <a:t>et priorisation</a:t>
            </a:r>
            <a:br>
              <a:rPr lang="fr-FR" sz="3200" dirty="0"/>
            </a:br>
            <a:r>
              <a:rPr lang="fr-FR" sz="2000" dirty="0"/>
              <a:t>8.5. Actions à mettre en œuvre face aux risques et opportunités </a:t>
            </a:r>
            <a:r>
              <a:rPr lang="fr-FR" sz="2000" dirty="0" smtClean="0"/>
              <a:t>d'amélioration</a:t>
            </a:r>
            <a:br>
              <a:rPr lang="fr-FR" sz="2000" dirty="0" smtClean="0"/>
            </a:br>
            <a:r>
              <a:rPr lang="fr-FR" sz="2000" dirty="0" smtClean="0"/>
              <a:t>7.5 Travaux </a:t>
            </a:r>
            <a:r>
              <a:rPr lang="fr-FR" sz="2000" dirty="0"/>
              <a:t>non CONFORMES</a:t>
            </a:r>
            <a:endParaRPr lang="fr-FR" sz="3600" dirty="0"/>
          </a:p>
        </p:txBody>
      </p:sp>
      <p:sp>
        <p:nvSpPr>
          <p:cNvPr id="4" name="Rectangle 3"/>
          <p:cNvSpPr/>
          <p:nvPr/>
        </p:nvSpPr>
        <p:spPr>
          <a:xfrm>
            <a:off x="5913097" y="3244334"/>
            <a:ext cx="365806" cy="369332"/>
          </a:xfrm>
          <a:prstGeom prst="rect">
            <a:avLst/>
          </a:prstGeom>
        </p:spPr>
        <p:txBody>
          <a:bodyPr wrap="none">
            <a:spAutoFit/>
          </a:bodyPr>
          <a:lstStyle/>
          <a:p>
            <a:r>
              <a:rPr lang="fr-FR" dirty="0">
                <a:solidFill>
                  <a:srgbClr val="00B050"/>
                </a:solidFill>
                <a:sym typeface="Wingdings" panose="05000000000000000000" pitchFamily="2" charset="2"/>
              </a:rPr>
              <a:t></a:t>
            </a:r>
            <a:endParaRPr lang="fr-FR" dirty="0"/>
          </a:p>
        </p:txBody>
      </p:sp>
      <p:sp>
        <p:nvSpPr>
          <p:cNvPr id="5" name="ZoneTexte 4"/>
          <p:cNvSpPr txBox="1"/>
          <p:nvPr/>
        </p:nvSpPr>
        <p:spPr>
          <a:xfrm>
            <a:off x="238541" y="541322"/>
            <a:ext cx="837089" cy="1323439"/>
          </a:xfrm>
          <a:prstGeom prst="rect">
            <a:avLst/>
          </a:prstGeom>
          <a:noFill/>
        </p:spPr>
        <p:txBody>
          <a:bodyPr wrap="none" rtlCol="0">
            <a:spAutoFit/>
          </a:bodyPr>
          <a:lstStyle/>
          <a:p>
            <a:r>
              <a:rPr lang="fr-FR" sz="8000" dirty="0">
                <a:solidFill>
                  <a:srgbClr val="FF0000"/>
                </a:solidFill>
                <a:sym typeface="Wingdings" panose="05000000000000000000" pitchFamily="2" charset="2"/>
              </a:rPr>
              <a:t></a:t>
            </a:r>
            <a:endParaRPr lang="fr-FR" sz="8000" dirty="0">
              <a:solidFill>
                <a:srgbClr val="FF0000"/>
              </a:solidFill>
            </a:endParaRPr>
          </a:p>
        </p:txBody>
      </p:sp>
      <p:sp>
        <p:nvSpPr>
          <p:cNvPr id="6" name="ZoneTexte 5"/>
          <p:cNvSpPr txBox="1"/>
          <p:nvPr/>
        </p:nvSpPr>
        <p:spPr>
          <a:xfrm>
            <a:off x="1075630" y="5336236"/>
            <a:ext cx="10663497" cy="523220"/>
          </a:xfrm>
          <a:prstGeom prst="rect">
            <a:avLst/>
          </a:prstGeom>
          <a:noFill/>
        </p:spPr>
        <p:txBody>
          <a:bodyPr wrap="none" rtlCol="0">
            <a:spAutoFit/>
          </a:bodyPr>
          <a:lstStyle/>
          <a:p>
            <a:r>
              <a:rPr lang="fr-FR" sz="2800" dirty="0" smtClean="0">
                <a:sym typeface="Wingdings" panose="05000000000000000000" pitchFamily="2" charset="2"/>
              </a:rPr>
              <a:t> Ecart </a:t>
            </a:r>
            <a:r>
              <a:rPr lang="fr-FR" sz="2800" dirty="0" err="1" smtClean="0">
                <a:sym typeface="Wingdings" panose="05000000000000000000" pitchFamily="2" charset="2"/>
              </a:rPr>
              <a:t>cofrac</a:t>
            </a:r>
            <a:r>
              <a:rPr lang="fr-FR" sz="2800" dirty="0" smtClean="0">
                <a:sym typeface="Wingdings" panose="05000000000000000000" pitchFamily="2" charset="2"/>
              </a:rPr>
              <a:t> : priorisation des actions au regard de l’impact patient</a:t>
            </a:r>
            <a:endParaRPr lang="fr-FR" sz="2800" dirty="0"/>
          </a:p>
        </p:txBody>
      </p:sp>
    </p:spTree>
    <p:extLst>
      <p:ext uri="{BB962C8B-B14F-4D97-AF65-F5344CB8AC3E}">
        <p14:creationId xmlns:p14="http://schemas.microsoft.com/office/powerpoint/2010/main" val="1498287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451113" y="1825089"/>
            <a:ext cx="11029615" cy="1909606"/>
          </a:xfrm>
        </p:spPr>
        <p:txBody>
          <a:bodyPr>
            <a:normAutofit fontScale="55000" lnSpcReduction="20000"/>
          </a:bodyPr>
          <a:lstStyle/>
          <a:p>
            <a:pPr marL="0" indent="0" algn="just">
              <a:buNone/>
            </a:pPr>
            <a:r>
              <a:rPr lang="fr-FR" dirty="0"/>
              <a:t>								</a:t>
            </a:r>
          </a:p>
          <a:p>
            <a:pPr algn="just"/>
            <a:r>
              <a:rPr lang="fr-FR" sz="2100" dirty="0"/>
              <a:t>7.7.1	Avez-vous un processus documenté pour le traitement des réclamations à la disposition des utilisateurs?									</a:t>
            </a:r>
          </a:p>
          <a:p>
            <a:pPr algn="just"/>
            <a:r>
              <a:rPr lang="fr-FR" sz="2100" dirty="0"/>
              <a:t>7.7.2	Un accusé de réception de la réclamation et une conclusion sont-ils fournis au plaignant dans la mesure du possible?									</a:t>
            </a:r>
          </a:p>
          <a:p>
            <a:pPr algn="just"/>
            <a:r>
              <a:rPr lang="fr-FR" sz="2100" dirty="0"/>
              <a:t>7.7.3	Le laboratoire s'assure-t-il de l'absence d'action discriminatoire dans le traitement de la réclamation?									</a:t>
            </a:r>
          </a:p>
          <a:p>
            <a:pPr algn="just"/>
            <a:r>
              <a:rPr lang="fr-FR" sz="2100" dirty="0"/>
              <a:t>7.7.3	Le laboratoire s'assure-t-il que le traitement des réclamations est mené ou revu et approuvé par des personnes qui ne sont pas impliquées dans l'objet de la réclamation? Si non, une approche alternative est-elle mise en place pour maintenir l'impartialité?									</a:t>
            </a:r>
          </a:p>
        </p:txBody>
      </p:sp>
      <p:sp>
        <p:nvSpPr>
          <p:cNvPr id="4" name="Titre 3"/>
          <p:cNvSpPr>
            <a:spLocks noGrp="1"/>
          </p:cNvSpPr>
          <p:nvPr>
            <p:ph type="title"/>
          </p:nvPr>
        </p:nvSpPr>
        <p:spPr/>
        <p:txBody>
          <a:bodyPr/>
          <a:lstStyle/>
          <a:p>
            <a:r>
              <a:rPr lang="fr-FR" dirty="0"/>
              <a:t>7.7. Réclamations	</a:t>
            </a:r>
          </a:p>
        </p:txBody>
      </p:sp>
      <p:sp>
        <p:nvSpPr>
          <p:cNvPr id="2" name="Espace réservé du numéro de diapositive 1">
            <a:extLst>
              <a:ext uri="{FF2B5EF4-FFF2-40B4-BE49-F238E27FC236}">
                <a16:creationId xmlns:a16="http://schemas.microsoft.com/office/drawing/2014/main" id="{6DFC2B14-6783-D36A-3F93-1A527AED1E0A}"/>
              </a:ext>
            </a:extLst>
          </p:cNvPr>
          <p:cNvSpPr>
            <a:spLocks noGrp="1"/>
          </p:cNvSpPr>
          <p:nvPr>
            <p:ph type="sldNum" sz="quarter" idx="4294967295"/>
          </p:nvPr>
        </p:nvSpPr>
        <p:spPr>
          <a:xfrm>
            <a:off x="11139488" y="5956300"/>
            <a:ext cx="1052512" cy="365125"/>
          </a:xfrm>
        </p:spPr>
        <p:txBody>
          <a:bodyPr/>
          <a:lstStyle/>
          <a:p>
            <a:pPr rtl="0"/>
            <a:fld id="{C5C3056E-1632-4A65-A24F-3F10A1450A6E}" type="slidenum">
              <a:rPr lang="fr-FR" noProof="0" smtClean="0"/>
              <a:t>12</a:t>
            </a:fld>
            <a:endParaRPr lang="fr-FR" noProof="0"/>
          </a:p>
        </p:txBody>
      </p:sp>
      <p:pic>
        <p:nvPicPr>
          <p:cNvPr id="6" name="Image 5"/>
          <p:cNvPicPr>
            <a:picLocks noChangeAspect="1"/>
          </p:cNvPicPr>
          <p:nvPr/>
        </p:nvPicPr>
        <p:blipFill>
          <a:blip r:embed="rId2"/>
          <a:stretch>
            <a:fillRect/>
          </a:stretch>
        </p:blipFill>
        <p:spPr>
          <a:xfrm>
            <a:off x="816235" y="3832028"/>
            <a:ext cx="5560291" cy="1171508"/>
          </a:xfrm>
          <a:prstGeom prst="rect">
            <a:avLst/>
          </a:prstGeom>
        </p:spPr>
      </p:pic>
      <p:pic>
        <p:nvPicPr>
          <p:cNvPr id="7" name="Image 6"/>
          <p:cNvPicPr>
            <a:picLocks noChangeAspect="1"/>
          </p:cNvPicPr>
          <p:nvPr/>
        </p:nvPicPr>
        <p:blipFill>
          <a:blip r:embed="rId3"/>
          <a:stretch>
            <a:fillRect/>
          </a:stretch>
        </p:blipFill>
        <p:spPr>
          <a:xfrm>
            <a:off x="2460307" y="5133897"/>
            <a:ext cx="5560291" cy="1187528"/>
          </a:xfrm>
          <a:prstGeom prst="rect">
            <a:avLst/>
          </a:prstGeom>
        </p:spPr>
      </p:pic>
      <p:pic>
        <p:nvPicPr>
          <p:cNvPr id="8" name="Image 7"/>
          <p:cNvPicPr>
            <a:picLocks noChangeAspect="1"/>
          </p:cNvPicPr>
          <p:nvPr/>
        </p:nvPicPr>
        <p:blipFill>
          <a:blip r:embed="rId4"/>
          <a:stretch>
            <a:fillRect/>
          </a:stretch>
        </p:blipFill>
        <p:spPr>
          <a:xfrm>
            <a:off x="8897002" y="3542961"/>
            <a:ext cx="2768742" cy="2921150"/>
          </a:xfrm>
          <a:prstGeom prst="rect">
            <a:avLst/>
          </a:prstGeom>
        </p:spPr>
      </p:pic>
      <p:sp>
        <p:nvSpPr>
          <p:cNvPr id="9" name="Rectangle 8"/>
          <p:cNvSpPr/>
          <p:nvPr/>
        </p:nvSpPr>
        <p:spPr>
          <a:xfrm>
            <a:off x="1121035" y="799660"/>
            <a:ext cx="788999" cy="1015663"/>
          </a:xfrm>
          <a:prstGeom prst="rect">
            <a:avLst/>
          </a:prstGeom>
        </p:spPr>
        <p:txBody>
          <a:bodyPr wrap="none">
            <a:spAutoFit/>
          </a:bodyPr>
          <a:lstStyle/>
          <a:p>
            <a:r>
              <a:rPr lang="fr-FR" sz="6000" dirty="0">
                <a:solidFill>
                  <a:srgbClr val="00B050"/>
                </a:solidFill>
                <a:sym typeface="Wingdings" panose="05000000000000000000" pitchFamily="2" charset="2"/>
              </a:rPr>
              <a:t></a:t>
            </a:r>
            <a:endParaRPr lang="fr-FR" sz="6000" dirty="0"/>
          </a:p>
        </p:txBody>
      </p:sp>
    </p:spTree>
    <p:extLst>
      <p:ext uri="{BB962C8B-B14F-4D97-AF65-F5344CB8AC3E}">
        <p14:creationId xmlns:p14="http://schemas.microsoft.com/office/powerpoint/2010/main" val="947526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81801" y="2130801"/>
            <a:ext cx="11029615" cy="3678303"/>
          </a:xfrm>
        </p:spPr>
        <p:txBody>
          <a:bodyPr>
            <a:normAutofit lnSpcReduction="10000"/>
          </a:bodyPr>
          <a:lstStyle/>
          <a:p>
            <a:pPr algn="just"/>
            <a:r>
              <a:rPr lang="fr-FR" dirty="0" smtClean="0"/>
              <a:t>« </a:t>
            </a:r>
            <a:r>
              <a:rPr lang="fr-FR" dirty="0"/>
              <a:t>Le laboratoire doit disposer d’une procédure de contrôle interne de qualité (CIQ) pour surveiller en continu la validité des résultats d’examen(s), conformément aux critères spécifiés. Cette procédure permet de vérifier que la qualité prévue est atteinte et de garantir la validité constante des résultats </a:t>
            </a:r>
            <a:r>
              <a:rPr lang="fr-FR" dirty="0" smtClean="0"/>
              <a:t>vis à-vis </a:t>
            </a:r>
            <a:r>
              <a:rPr lang="fr-FR" dirty="0"/>
              <a:t>de la prise de décision clinique ». - Le laboratoire doit éviter la diffusion des résultats des patients dans le cas où le CIQ ne répond pas aux critères d’acceptabilité définis </a:t>
            </a:r>
            <a:r>
              <a:rPr lang="fr-FR" dirty="0" smtClean="0"/>
              <a:t>».</a:t>
            </a:r>
            <a:endParaRPr lang="fr-FR" dirty="0"/>
          </a:p>
          <a:p>
            <a:pPr algn="just"/>
            <a:r>
              <a:rPr lang="fr-FR" dirty="0" smtClean="0"/>
              <a:t>Le </a:t>
            </a:r>
            <a:r>
              <a:rPr lang="fr-FR" dirty="0"/>
              <a:t>laboratoire doit utiliser régulièrement les contrôles internes de qualité (CIQ) pour l’ensemble de ses systèmes analytiques, y compris pour les EBMD (analyseurs en miroir, analyseurs de secours « backup », sites différents, …). A cet effet, il doit </a:t>
            </a:r>
            <a:r>
              <a:rPr lang="fr-FR" b="1" u="sng" dirty="0"/>
              <a:t>définir, argumenter et documenter sa stratégie </a:t>
            </a:r>
            <a:r>
              <a:rPr lang="fr-FR" dirty="0"/>
              <a:t>(en termes de nature d’échantillon, fréquence, niveaux, limites d'acceptabilité, règles de validation et exigences de performance en termes de fidélité, …), en s’appuyant sur les performances des méthodes, sur </a:t>
            </a:r>
            <a:r>
              <a:rPr lang="fr-FR" b="1" u="sng" dirty="0"/>
              <a:t>l’exploitation clinique </a:t>
            </a:r>
            <a:r>
              <a:rPr lang="fr-FR" dirty="0"/>
              <a:t>prévue des examens, sur les recommandations de bonnes pratiques, sur les recommandations des fournisseurs et sur les événements susceptibles d’influencer significativement les performances des équipements (maintenance, calibration, changement de réactif, …)</a:t>
            </a:r>
          </a:p>
        </p:txBody>
      </p:sp>
      <p:sp>
        <p:nvSpPr>
          <p:cNvPr id="3" name="Titre 2"/>
          <p:cNvSpPr>
            <a:spLocks noGrp="1"/>
          </p:cNvSpPr>
          <p:nvPr>
            <p:ph type="title"/>
          </p:nvPr>
        </p:nvSpPr>
        <p:spPr/>
        <p:txBody>
          <a:bodyPr>
            <a:normAutofit/>
          </a:bodyPr>
          <a:lstStyle/>
          <a:p>
            <a:r>
              <a:rPr lang="fr-FR" sz="3200" dirty="0"/>
              <a:t>7.3.7 Garantie de la validité des résultats d’examen</a:t>
            </a:r>
            <a:endParaRPr lang="fr-FR" sz="3200" dirty="0"/>
          </a:p>
        </p:txBody>
      </p:sp>
      <p:sp>
        <p:nvSpPr>
          <p:cNvPr id="4" name="Titre 2">
            <a:extLst>
              <a:ext uri="{FF2B5EF4-FFF2-40B4-BE49-F238E27FC236}">
                <a16:creationId xmlns:a16="http://schemas.microsoft.com/office/drawing/2014/main" id="{C0AC75D2-664D-60B5-AF4D-64F6D6565EF1}"/>
              </a:ext>
            </a:extLst>
          </p:cNvPr>
          <p:cNvSpPr txBox="1">
            <a:spLocks/>
          </p:cNvSpPr>
          <p:nvPr/>
        </p:nvSpPr>
        <p:spPr>
          <a:xfrm>
            <a:off x="733593" y="1636635"/>
            <a:ext cx="11029616" cy="988332"/>
          </a:xfrm>
          <a:prstGeom prst="rect">
            <a:avLst/>
          </a:prstGeom>
        </p:spPr>
        <p:txBody>
          <a:bodyPr vert="horz" lIns="91440" tIns="45720" rIns="91440" bIns="45720" rtlCol="0" anchor="ctr" anchorCtr="0">
            <a:normAutofit/>
          </a:bodyPr>
          <a:lstStyle>
            <a:lvl1pPr algn="ctr" defTabSz="457200" rtl="0" eaLnBrk="1" latinLnBrk="0" hangingPunct="1">
              <a:spcBef>
                <a:spcPct val="0"/>
              </a:spcBef>
              <a:buNone/>
              <a:defRPr sz="40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FR" sz="3200" dirty="0"/>
          </a:p>
        </p:txBody>
      </p:sp>
      <p:sp>
        <p:nvSpPr>
          <p:cNvPr id="5" name="ZoneTexte 4"/>
          <p:cNvSpPr txBox="1"/>
          <p:nvPr/>
        </p:nvSpPr>
        <p:spPr>
          <a:xfrm>
            <a:off x="162648" y="600956"/>
            <a:ext cx="837089" cy="1323439"/>
          </a:xfrm>
          <a:prstGeom prst="rect">
            <a:avLst/>
          </a:prstGeom>
          <a:noFill/>
        </p:spPr>
        <p:txBody>
          <a:bodyPr wrap="none" rtlCol="0">
            <a:spAutoFit/>
          </a:bodyPr>
          <a:lstStyle/>
          <a:p>
            <a:r>
              <a:rPr lang="fr-FR" sz="8000" dirty="0">
                <a:solidFill>
                  <a:srgbClr val="FF0000"/>
                </a:solidFill>
                <a:sym typeface="Wingdings" panose="05000000000000000000" pitchFamily="2" charset="2"/>
              </a:rPr>
              <a:t></a:t>
            </a:r>
            <a:endParaRPr lang="fr-FR" sz="8000" dirty="0">
              <a:solidFill>
                <a:srgbClr val="FF0000"/>
              </a:solidFill>
            </a:endParaRPr>
          </a:p>
        </p:txBody>
      </p:sp>
    </p:spTree>
    <p:extLst>
      <p:ext uri="{BB962C8B-B14F-4D97-AF65-F5344CB8AC3E}">
        <p14:creationId xmlns:p14="http://schemas.microsoft.com/office/powerpoint/2010/main" val="2829007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6DFC2B14-6783-D36A-3F93-1A527AED1E0A}"/>
              </a:ext>
            </a:extLst>
          </p:cNvPr>
          <p:cNvSpPr>
            <a:spLocks noGrp="1"/>
          </p:cNvSpPr>
          <p:nvPr>
            <p:ph type="sldNum" sz="quarter" idx="12"/>
          </p:nvPr>
        </p:nvSpPr>
        <p:spPr/>
        <p:txBody>
          <a:bodyPr/>
          <a:lstStyle/>
          <a:p>
            <a:pPr rtl="0"/>
            <a:fld id="{C5C3056E-1632-4A65-A24F-3F10A1450A6E}" type="slidenum">
              <a:rPr lang="fr-FR" noProof="0" smtClean="0"/>
              <a:t>14</a:t>
            </a:fld>
            <a:endParaRPr lang="fr-FR" noProof="0"/>
          </a:p>
        </p:txBody>
      </p:sp>
      <p:sp>
        <p:nvSpPr>
          <p:cNvPr id="3" name="Titre 2">
            <a:extLst>
              <a:ext uri="{FF2B5EF4-FFF2-40B4-BE49-F238E27FC236}">
                <a16:creationId xmlns:a16="http://schemas.microsoft.com/office/drawing/2014/main" id="{C0AC75D2-664D-60B5-AF4D-64F6D6565EF1}"/>
              </a:ext>
            </a:extLst>
          </p:cNvPr>
          <p:cNvSpPr>
            <a:spLocks noGrp="1"/>
          </p:cNvSpPr>
          <p:nvPr>
            <p:ph type="title"/>
          </p:nvPr>
        </p:nvSpPr>
        <p:spPr/>
        <p:txBody>
          <a:bodyPr>
            <a:normAutofit/>
          </a:bodyPr>
          <a:lstStyle/>
          <a:p>
            <a:r>
              <a:rPr lang="fr-FR" sz="3200" dirty="0"/>
              <a:t>7.3.7 Garantie de la validité des résultats </a:t>
            </a:r>
            <a:r>
              <a:rPr lang="fr-FR" sz="3200" dirty="0" smtClean="0"/>
              <a:t>d’examen</a:t>
            </a:r>
            <a:endParaRPr lang="fr-FR" sz="3200" dirty="0"/>
          </a:p>
        </p:txBody>
      </p:sp>
      <p:sp>
        <p:nvSpPr>
          <p:cNvPr id="5" name="Rectangle 4"/>
          <p:cNvSpPr/>
          <p:nvPr/>
        </p:nvSpPr>
        <p:spPr>
          <a:xfrm>
            <a:off x="457201" y="2010372"/>
            <a:ext cx="11052312" cy="2031325"/>
          </a:xfrm>
          <a:prstGeom prst="rect">
            <a:avLst/>
          </a:prstGeom>
        </p:spPr>
        <p:txBody>
          <a:bodyPr wrap="square">
            <a:spAutoFit/>
          </a:bodyPr>
          <a:lstStyle/>
          <a:p>
            <a:r>
              <a:rPr lang="fr-FR" dirty="0"/>
              <a:t>7.3.7.1	Existe-t-il une procédure de surveillance </a:t>
            </a:r>
            <a:r>
              <a:rPr lang="fr-FR" b="1" dirty="0">
                <a:solidFill>
                  <a:srgbClr val="FF0000"/>
                </a:solidFill>
              </a:rPr>
              <a:t>(planifiée et revue) </a:t>
            </a:r>
            <a:r>
              <a:rPr lang="fr-FR" dirty="0"/>
              <a:t>de la validité des résultats ?									</a:t>
            </a:r>
          </a:p>
          <a:p>
            <a:r>
              <a:rPr lang="fr-FR" dirty="0"/>
              <a:t>7.3.7.2	Existe-t-il une procédure de contrôle interne de qualité (CIQ) pour surveiller en continu la validité des résultats d'examens permettant une prise de décision clinique  </a:t>
            </a:r>
            <a:r>
              <a:rPr lang="fr-FR" dirty="0" smtClean="0"/>
              <a:t>?</a:t>
            </a:r>
          </a:p>
          <a:p>
            <a:r>
              <a:rPr lang="fr-FR" dirty="0"/>
              <a:t>									</a:t>
            </a:r>
          </a:p>
          <a:p>
            <a:r>
              <a:rPr lang="fr-FR" dirty="0"/>
              <a:t>7.3.7.2	Le laboratoire </a:t>
            </a:r>
            <a:r>
              <a:rPr lang="fr-FR" dirty="0" err="1"/>
              <a:t>a-t-il</a:t>
            </a:r>
            <a:r>
              <a:rPr lang="fr-FR" dirty="0"/>
              <a:t> étudié une méthode alternative en cas d'absence de matériau de CIQ approprié ?																	</a:t>
            </a:r>
          </a:p>
        </p:txBody>
      </p:sp>
      <p:sp>
        <p:nvSpPr>
          <p:cNvPr id="6" name="ZoneTexte 5"/>
          <p:cNvSpPr txBox="1"/>
          <p:nvPr/>
        </p:nvSpPr>
        <p:spPr>
          <a:xfrm>
            <a:off x="162648" y="603809"/>
            <a:ext cx="837089" cy="1323439"/>
          </a:xfrm>
          <a:prstGeom prst="rect">
            <a:avLst/>
          </a:prstGeom>
          <a:noFill/>
        </p:spPr>
        <p:txBody>
          <a:bodyPr wrap="none" rtlCol="0">
            <a:spAutoFit/>
          </a:bodyPr>
          <a:lstStyle/>
          <a:p>
            <a:r>
              <a:rPr lang="fr-FR" sz="8000" dirty="0">
                <a:solidFill>
                  <a:srgbClr val="FF0000"/>
                </a:solidFill>
                <a:sym typeface="Wingdings" panose="05000000000000000000" pitchFamily="2" charset="2"/>
              </a:rPr>
              <a:t></a:t>
            </a:r>
            <a:endParaRPr lang="fr-FR" sz="8000" dirty="0">
              <a:solidFill>
                <a:srgbClr val="FF0000"/>
              </a:solidFill>
            </a:endParaRPr>
          </a:p>
        </p:txBody>
      </p:sp>
      <p:sp>
        <p:nvSpPr>
          <p:cNvPr id="7" name="ZoneTexte 6"/>
          <p:cNvSpPr txBox="1"/>
          <p:nvPr/>
        </p:nvSpPr>
        <p:spPr>
          <a:xfrm>
            <a:off x="819072" y="4521863"/>
            <a:ext cx="10791737" cy="954107"/>
          </a:xfrm>
          <a:prstGeom prst="rect">
            <a:avLst/>
          </a:prstGeom>
          <a:noFill/>
        </p:spPr>
        <p:txBody>
          <a:bodyPr wrap="none" rtlCol="0">
            <a:spAutoFit/>
          </a:bodyPr>
          <a:lstStyle/>
          <a:p>
            <a:pPr marL="457200" indent="-457200">
              <a:buFont typeface="Wingdings" panose="05000000000000000000" pitchFamily="2" charset="2"/>
              <a:buChar char="è"/>
            </a:pPr>
            <a:r>
              <a:rPr lang="fr-FR" sz="2800" dirty="0" smtClean="0"/>
              <a:t>2 écarts COFRAC  : procédure de surveillance planifiée, en continue </a:t>
            </a:r>
          </a:p>
          <a:p>
            <a:r>
              <a:rPr lang="fr-FR" sz="2800" dirty="0"/>
              <a:t>(</a:t>
            </a:r>
            <a:r>
              <a:rPr lang="fr-FR" sz="2800" dirty="0" smtClean="0"/>
              <a:t>moyen et long termes)</a:t>
            </a:r>
            <a:endParaRPr lang="fr-FR" sz="2800" dirty="0"/>
          </a:p>
        </p:txBody>
      </p:sp>
    </p:spTree>
    <p:extLst>
      <p:ext uri="{BB962C8B-B14F-4D97-AF65-F5344CB8AC3E}">
        <p14:creationId xmlns:p14="http://schemas.microsoft.com/office/powerpoint/2010/main" val="2996265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93631" y="1828822"/>
            <a:ext cx="11029615" cy="3678303"/>
          </a:xfrm>
        </p:spPr>
        <p:txBody>
          <a:bodyPr>
            <a:noAutofit/>
          </a:bodyPr>
          <a:lstStyle/>
          <a:p>
            <a:r>
              <a:rPr lang="fr-FR" sz="2400" dirty="0" smtClean="0"/>
              <a:t>Continuer sur les « En cours » du plan de transition : 22 ! </a:t>
            </a:r>
          </a:p>
          <a:p>
            <a:r>
              <a:rPr lang="fr-FR" sz="2400" dirty="0" smtClean="0"/>
              <a:t>Priorité : </a:t>
            </a:r>
          </a:p>
          <a:p>
            <a:pPr lvl="1"/>
            <a:r>
              <a:rPr lang="fr-FR" sz="2000" dirty="0" smtClean="0"/>
              <a:t>Dispositions : </a:t>
            </a:r>
          </a:p>
          <a:p>
            <a:pPr lvl="2"/>
            <a:r>
              <a:rPr lang="fr-FR" sz="1800" dirty="0" smtClean="0"/>
              <a:t>Validation et vérification de méthodes : seuils de décision clinique, IVDR</a:t>
            </a:r>
          </a:p>
          <a:p>
            <a:pPr lvl="2"/>
            <a:r>
              <a:rPr lang="fr-FR" sz="1800" dirty="0" smtClean="0"/>
              <a:t>Incertitudes de mesure sur méthodes semi-quantitatives.</a:t>
            </a:r>
          </a:p>
          <a:p>
            <a:pPr lvl="2"/>
            <a:r>
              <a:rPr lang="fr-FR" sz="1800" dirty="0" smtClean="0"/>
              <a:t>Gestion des contrôles de qualité : CIQ, CIL (exactitude)</a:t>
            </a:r>
          </a:p>
          <a:p>
            <a:pPr marL="702900" lvl="1" indent="-342900"/>
            <a:r>
              <a:rPr lang="fr-FR" sz="2000" dirty="0" smtClean="0"/>
              <a:t>Modalités de surveillance : </a:t>
            </a:r>
          </a:p>
          <a:p>
            <a:pPr marL="972900" lvl="2" indent="-342900"/>
            <a:r>
              <a:rPr lang="fr-FR" sz="1800" dirty="0" smtClean="0"/>
              <a:t>Audits</a:t>
            </a:r>
            <a:r>
              <a:rPr lang="fr-FR" sz="1800" dirty="0"/>
              <a:t> </a:t>
            </a:r>
            <a:r>
              <a:rPr lang="fr-FR" sz="1800" dirty="0" smtClean="0"/>
              <a:t>internes et audit de traçabilité (mises à jour des grilles, planning, formation, …)</a:t>
            </a:r>
          </a:p>
          <a:p>
            <a:pPr marL="972900" lvl="2" indent="-342900"/>
            <a:r>
              <a:rPr lang="fr-FR" sz="1800" dirty="0" smtClean="0"/>
              <a:t>Revues de direction : données recueillies supplémentaires adaptées à la 2022</a:t>
            </a:r>
          </a:p>
          <a:p>
            <a:pPr marL="972900" lvl="2" indent="-342900"/>
            <a:r>
              <a:rPr lang="fr-FR" sz="1800" dirty="0" smtClean="0"/>
              <a:t>Gestion de Portée Flexible (formulaire) </a:t>
            </a:r>
          </a:p>
        </p:txBody>
      </p:sp>
      <p:sp>
        <p:nvSpPr>
          <p:cNvPr id="3" name="Titre 2"/>
          <p:cNvSpPr>
            <a:spLocks noGrp="1"/>
          </p:cNvSpPr>
          <p:nvPr>
            <p:ph type="title"/>
          </p:nvPr>
        </p:nvSpPr>
        <p:spPr/>
        <p:txBody>
          <a:bodyPr/>
          <a:lstStyle/>
          <a:p>
            <a:r>
              <a:rPr lang="fr-FR" dirty="0" smtClean="0"/>
              <a:t>Et la suite ? </a:t>
            </a:r>
            <a:endParaRPr lang="fr-FR" dirty="0"/>
          </a:p>
        </p:txBody>
      </p:sp>
      <p:sp>
        <p:nvSpPr>
          <p:cNvPr id="4" name="ZoneTexte 3"/>
          <p:cNvSpPr txBox="1"/>
          <p:nvPr/>
        </p:nvSpPr>
        <p:spPr>
          <a:xfrm flipH="1">
            <a:off x="5190372" y="6123708"/>
            <a:ext cx="2882209" cy="461665"/>
          </a:xfrm>
          <a:prstGeom prst="rect">
            <a:avLst/>
          </a:prstGeom>
          <a:noFill/>
        </p:spPr>
        <p:txBody>
          <a:bodyPr wrap="square" rtlCol="0">
            <a:spAutoFit/>
          </a:bodyPr>
          <a:lstStyle/>
          <a:p>
            <a:r>
              <a:rPr lang="fr-FR" sz="2400" dirty="0" smtClean="0">
                <a:solidFill>
                  <a:srgbClr val="00B050"/>
                </a:solidFill>
                <a:sym typeface="Wingdings" panose="05000000000000000000" pitchFamily="2" charset="2"/>
              </a:rPr>
              <a:t></a:t>
            </a:r>
            <a:r>
              <a:rPr lang="fr-FR" sz="2400" dirty="0" smtClean="0">
                <a:solidFill>
                  <a:srgbClr val="00B050"/>
                </a:solidFill>
              </a:rPr>
              <a:t> Janvier  2026</a:t>
            </a:r>
            <a:endParaRPr lang="fr-FR" sz="2400" dirty="0">
              <a:solidFill>
                <a:srgbClr val="00B050"/>
              </a:solidFill>
            </a:endParaRPr>
          </a:p>
        </p:txBody>
      </p:sp>
    </p:spTree>
    <p:extLst>
      <p:ext uri="{BB962C8B-B14F-4D97-AF65-F5344CB8AC3E}">
        <p14:creationId xmlns:p14="http://schemas.microsoft.com/office/powerpoint/2010/main" val="30837603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81194" y="2743915"/>
            <a:ext cx="11029615" cy="2336084"/>
          </a:xfrm>
        </p:spPr>
        <p:txBody>
          <a:bodyPr>
            <a:noAutofit/>
          </a:bodyPr>
          <a:lstStyle/>
          <a:p>
            <a:r>
              <a:rPr lang="fr-FR" sz="2000" dirty="0" smtClean="0"/>
              <a:t>Version très tournée vers le risque patient ! </a:t>
            </a:r>
            <a:r>
              <a:rPr lang="fr-FR" sz="2000" b="1" dirty="0" smtClean="0">
                <a:solidFill>
                  <a:srgbClr val="00B050"/>
                </a:solidFill>
                <a:sym typeface="Wingdings" panose="05000000000000000000" pitchFamily="2" charset="2"/>
              </a:rPr>
              <a:t></a:t>
            </a:r>
            <a:endParaRPr lang="fr-FR" sz="2000" b="1" dirty="0" smtClean="0">
              <a:solidFill>
                <a:srgbClr val="00B050"/>
              </a:solidFill>
            </a:endParaRPr>
          </a:p>
          <a:p>
            <a:r>
              <a:rPr lang="fr-FR" sz="2000" dirty="0" smtClean="0"/>
              <a:t>Beaucoup moins prescriptive, en nous laissant responsable et décisionnaire, tout en renforçant les exigences sur les processus métier (patient, DVM, Gestion des Contrôles Qualité, …) </a:t>
            </a:r>
            <a:r>
              <a:rPr lang="fr-FR" sz="2000" b="1" dirty="0" smtClean="0">
                <a:solidFill>
                  <a:srgbClr val="00B050"/>
                </a:solidFill>
                <a:sym typeface="Wingdings" panose="05000000000000000000" pitchFamily="2" charset="2"/>
              </a:rPr>
              <a:t></a:t>
            </a:r>
            <a:endParaRPr lang="fr-FR" sz="2000" b="1" dirty="0" smtClean="0">
              <a:solidFill>
                <a:srgbClr val="00B050"/>
              </a:solidFill>
            </a:endParaRPr>
          </a:p>
          <a:p>
            <a:r>
              <a:rPr lang="fr-FR" sz="2000" dirty="0" smtClean="0"/>
              <a:t>En contre partie, mise en place d’une démarche qualité responsable, inclusive et ancrée dans le quotidien = gain de productivité : investissement intellectuel important + outils dans un système en manque de ressources (humain et financier) </a:t>
            </a:r>
            <a:r>
              <a:rPr lang="fr-FR" sz="2000" b="1" dirty="0" smtClean="0">
                <a:solidFill>
                  <a:srgbClr val="FFC000"/>
                </a:solidFill>
                <a:sym typeface="Wingdings" panose="05000000000000000000" pitchFamily="2" charset="2"/>
              </a:rPr>
              <a:t></a:t>
            </a:r>
            <a:endParaRPr lang="fr-FR" sz="2000" b="1" dirty="0" smtClean="0">
              <a:solidFill>
                <a:srgbClr val="FFC000"/>
              </a:solidFill>
            </a:endParaRPr>
          </a:p>
        </p:txBody>
      </p:sp>
      <p:sp>
        <p:nvSpPr>
          <p:cNvPr id="3" name="Titre 2"/>
          <p:cNvSpPr>
            <a:spLocks noGrp="1"/>
          </p:cNvSpPr>
          <p:nvPr>
            <p:ph type="title"/>
          </p:nvPr>
        </p:nvSpPr>
        <p:spPr/>
        <p:txBody>
          <a:bodyPr/>
          <a:lstStyle/>
          <a:p>
            <a:r>
              <a:rPr lang="fr-FR" dirty="0" smtClean="0"/>
              <a:t>Impressions</a:t>
            </a:r>
            <a:endParaRPr lang="fr-FR" dirty="0"/>
          </a:p>
        </p:txBody>
      </p:sp>
    </p:spTree>
    <p:extLst>
      <p:ext uri="{BB962C8B-B14F-4D97-AF65-F5344CB8AC3E}">
        <p14:creationId xmlns:p14="http://schemas.microsoft.com/office/powerpoint/2010/main" val="29247233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4483DB-7F57-AB43-BA24-A3AD32521B71}"/>
              </a:ext>
            </a:extLst>
          </p:cNvPr>
          <p:cNvSpPr>
            <a:spLocks noGrp="1"/>
          </p:cNvSpPr>
          <p:nvPr>
            <p:ph type="title"/>
          </p:nvPr>
        </p:nvSpPr>
        <p:spPr/>
        <p:txBody>
          <a:bodyPr/>
          <a:lstStyle/>
          <a:p>
            <a:r>
              <a:rPr lang="fr-FR" dirty="0">
                <a:solidFill>
                  <a:srgbClr val="852359"/>
                </a:solidFill>
              </a:rPr>
              <a:t>Merci de votre attention</a:t>
            </a:r>
          </a:p>
        </p:txBody>
      </p:sp>
      <p:pic>
        <p:nvPicPr>
          <p:cNvPr id="5" name="Image 4">
            <a:extLst>
              <a:ext uri="{FF2B5EF4-FFF2-40B4-BE49-F238E27FC236}">
                <a16:creationId xmlns:a16="http://schemas.microsoft.com/office/drawing/2014/main" id="{5ECFCABC-7D31-014F-31A9-AAE59646B89B}"/>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664173" y="5480223"/>
            <a:ext cx="1683194" cy="765910"/>
          </a:xfrm>
          <a:prstGeom prst="rect">
            <a:avLst/>
          </a:prstGeom>
          <a:noFill/>
          <a:ln w="9525">
            <a:noFill/>
            <a:miter lim="800000"/>
            <a:headEnd/>
            <a:tailEnd/>
          </a:ln>
        </p:spPr>
      </p:pic>
      <p:sp>
        <p:nvSpPr>
          <p:cNvPr id="6" name="Espace réservé du numéro de diapositive 5">
            <a:extLst>
              <a:ext uri="{FF2B5EF4-FFF2-40B4-BE49-F238E27FC236}">
                <a16:creationId xmlns:a16="http://schemas.microsoft.com/office/drawing/2014/main" id="{C4F894D5-D638-C1AF-D235-E5F41EE77644}"/>
              </a:ext>
            </a:extLst>
          </p:cNvPr>
          <p:cNvSpPr>
            <a:spLocks noGrp="1"/>
          </p:cNvSpPr>
          <p:nvPr>
            <p:ph type="sldNum" sz="quarter" idx="12"/>
          </p:nvPr>
        </p:nvSpPr>
        <p:spPr/>
        <p:txBody>
          <a:bodyPr/>
          <a:lstStyle/>
          <a:p>
            <a:pPr rtl="0"/>
            <a:fld id="{C5C3056E-1632-4A65-A24F-3F10A1450A6E}" type="slidenum">
              <a:rPr lang="fr-FR" noProof="0" smtClean="0"/>
              <a:pPr rtl="0"/>
              <a:t>17</a:t>
            </a:fld>
            <a:endParaRPr lang="fr-FR" noProof="0"/>
          </a:p>
        </p:txBody>
      </p:sp>
    </p:spTree>
    <p:extLst>
      <p:ext uri="{BB962C8B-B14F-4D97-AF65-F5344CB8AC3E}">
        <p14:creationId xmlns:p14="http://schemas.microsoft.com/office/powerpoint/2010/main" val="2293279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5B13C35-702B-4BCE-824F-AAADB30905F6}"/>
              </a:ext>
            </a:extLst>
          </p:cNvPr>
          <p:cNvSpPr>
            <a:spLocks noGrp="1"/>
          </p:cNvSpPr>
          <p:nvPr>
            <p:ph idx="1"/>
          </p:nvPr>
        </p:nvSpPr>
        <p:spPr>
          <a:xfrm>
            <a:off x="581194" y="2927638"/>
            <a:ext cx="11029615" cy="2361687"/>
          </a:xfrm>
        </p:spPr>
        <p:txBody>
          <a:bodyPr rtlCol="0">
            <a:normAutofit fontScale="92500" lnSpcReduction="20000"/>
          </a:bodyPr>
          <a:lstStyle/>
          <a:p>
            <a:pPr rtl="0"/>
            <a:r>
              <a:rPr lang="fr-FR" sz="3600" dirty="0" smtClean="0"/>
              <a:t>Historique - Contexte</a:t>
            </a:r>
            <a:endParaRPr lang="fr-FR" sz="3600" dirty="0"/>
          </a:p>
          <a:p>
            <a:pPr rtl="0"/>
            <a:r>
              <a:rPr lang="fr-FR" sz="3600" dirty="0" smtClean="0"/>
              <a:t>Application au </a:t>
            </a:r>
            <a:r>
              <a:rPr lang="fr-FR" sz="3600" dirty="0" smtClean="0"/>
              <a:t>LBM </a:t>
            </a:r>
            <a:endParaRPr lang="fr-FR" sz="3600" dirty="0"/>
          </a:p>
          <a:p>
            <a:pPr rtl="0"/>
            <a:r>
              <a:rPr lang="fr-FR" sz="3600" dirty="0" smtClean="0"/>
              <a:t>Et la suite …</a:t>
            </a:r>
          </a:p>
          <a:p>
            <a:pPr rtl="0"/>
            <a:r>
              <a:rPr lang="fr-FR" sz="3600" dirty="0" smtClean="0"/>
              <a:t>Impressions à chaud</a:t>
            </a:r>
            <a:endParaRPr lang="fr-FR" sz="3600" dirty="0"/>
          </a:p>
        </p:txBody>
      </p:sp>
      <p:sp>
        <p:nvSpPr>
          <p:cNvPr id="2" name="Titre 1">
            <a:extLst>
              <a:ext uri="{FF2B5EF4-FFF2-40B4-BE49-F238E27FC236}">
                <a16:creationId xmlns:a16="http://schemas.microsoft.com/office/drawing/2014/main" id="{AC93C0E1-1796-41B4-AF64-2A823C4C83E8}"/>
              </a:ext>
            </a:extLst>
          </p:cNvPr>
          <p:cNvSpPr>
            <a:spLocks noGrp="1"/>
          </p:cNvSpPr>
          <p:nvPr>
            <p:ph type="title"/>
          </p:nvPr>
        </p:nvSpPr>
        <p:spPr/>
        <p:txBody>
          <a:bodyPr rtlCol="0"/>
          <a:lstStyle/>
          <a:p>
            <a:pPr rtl="0"/>
            <a:r>
              <a:rPr lang="fr-FR" dirty="0"/>
              <a:t>Sommaire</a:t>
            </a:r>
          </a:p>
        </p:txBody>
      </p:sp>
      <p:pic>
        <p:nvPicPr>
          <p:cNvPr id="5" name="Image 4">
            <a:extLst>
              <a:ext uri="{FF2B5EF4-FFF2-40B4-BE49-F238E27FC236}">
                <a16:creationId xmlns:a16="http://schemas.microsoft.com/office/drawing/2014/main" id="{5ECD85E0-FA5F-2B60-7768-C23CB22993A7}"/>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581192" y="5696718"/>
            <a:ext cx="1683194" cy="765910"/>
          </a:xfrm>
          <a:prstGeom prst="rect">
            <a:avLst/>
          </a:prstGeom>
          <a:noFill/>
          <a:ln w="9525">
            <a:noFill/>
            <a:miter lim="800000"/>
            <a:headEnd/>
            <a:tailEnd/>
          </a:ln>
        </p:spPr>
      </p:pic>
    </p:spTree>
    <p:extLst>
      <p:ext uri="{BB962C8B-B14F-4D97-AF65-F5344CB8AC3E}">
        <p14:creationId xmlns:p14="http://schemas.microsoft.com/office/powerpoint/2010/main" val="1098036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81194" y="1967948"/>
            <a:ext cx="11029615" cy="4079695"/>
          </a:xfrm>
        </p:spPr>
        <p:txBody>
          <a:bodyPr>
            <a:normAutofit fontScale="85000" lnSpcReduction="10000"/>
          </a:bodyPr>
          <a:lstStyle/>
          <a:p>
            <a:pPr algn="just"/>
            <a:r>
              <a:rPr lang="fr-FR" b="1" dirty="0"/>
              <a:t>Système de Management </a:t>
            </a:r>
            <a:r>
              <a:rPr lang="fr-FR" b="1" dirty="0" smtClean="0"/>
              <a:t> </a:t>
            </a:r>
            <a:r>
              <a:rPr lang="fr-FR" dirty="0" smtClean="0"/>
              <a:t>: le </a:t>
            </a:r>
            <a:r>
              <a:rPr lang="fr-FR" dirty="0"/>
              <a:t>Système de Management est un ensemble d'éléments corrélés ou en </a:t>
            </a:r>
            <a:r>
              <a:rPr lang="fr-FR" dirty="0" err="1"/>
              <a:t>intercation</a:t>
            </a:r>
            <a:r>
              <a:rPr lang="fr-FR" dirty="0"/>
              <a:t> d'un laboratoire, utilisés pour établir des politiques, des objectifs  et des processus de façon à atteindre lesdits objectifs.	</a:t>
            </a:r>
            <a:endParaRPr lang="fr-FR" dirty="0" smtClean="0"/>
          </a:p>
          <a:p>
            <a:pPr algn="just"/>
            <a:r>
              <a:rPr lang="fr-FR" b="1" dirty="0"/>
              <a:t>Politique </a:t>
            </a:r>
            <a:r>
              <a:rPr lang="fr-FR" b="1" dirty="0" smtClean="0"/>
              <a:t>:</a:t>
            </a:r>
            <a:r>
              <a:rPr lang="fr-FR" dirty="0" smtClean="0"/>
              <a:t> </a:t>
            </a:r>
            <a:r>
              <a:rPr lang="fr-FR" dirty="0"/>
              <a:t>intentions et orientations d’un organisme, telles qu’elles sont officiellement formulées par sa direction. </a:t>
            </a:r>
            <a:endParaRPr lang="fr-FR" dirty="0" smtClean="0"/>
          </a:p>
          <a:p>
            <a:pPr algn="just"/>
            <a:r>
              <a:rPr lang="fr-FR" b="1" dirty="0"/>
              <a:t>Objectifs </a:t>
            </a:r>
            <a:r>
              <a:rPr lang="fr-FR" b="1" dirty="0" smtClean="0"/>
              <a:t>qualité :</a:t>
            </a:r>
            <a:r>
              <a:rPr lang="fr-FR" dirty="0" smtClean="0"/>
              <a:t> </a:t>
            </a:r>
            <a:r>
              <a:rPr lang="fr-FR" dirty="0"/>
              <a:t>r</a:t>
            </a:r>
            <a:r>
              <a:rPr lang="fr-FR" dirty="0" smtClean="0"/>
              <a:t>ésultat </a:t>
            </a:r>
            <a:r>
              <a:rPr lang="fr-FR" dirty="0"/>
              <a:t>à atteindre, relatif à la qualité, généralement fondés sur la politique. </a:t>
            </a:r>
            <a:endParaRPr lang="fr-FR" dirty="0" smtClean="0"/>
          </a:p>
          <a:p>
            <a:pPr algn="just"/>
            <a:r>
              <a:rPr lang="fr-FR" b="1" dirty="0"/>
              <a:t>Processus </a:t>
            </a:r>
            <a:r>
              <a:rPr lang="fr-FR" dirty="0"/>
              <a:t> </a:t>
            </a:r>
            <a:r>
              <a:rPr lang="fr-FR" dirty="0" smtClean="0"/>
              <a:t>: ensemble </a:t>
            </a:r>
            <a:r>
              <a:rPr lang="fr-FR" dirty="0"/>
              <a:t>d’activités corrélées ou en interaction qui utilise des éléments d’entrée pour produire un résultat escompté </a:t>
            </a:r>
            <a:endParaRPr lang="fr-FR" dirty="0" smtClean="0"/>
          </a:p>
          <a:p>
            <a:pPr algn="just"/>
            <a:r>
              <a:rPr lang="fr-FR" b="1" dirty="0"/>
              <a:t>Approche </a:t>
            </a:r>
            <a:r>
              <a:rPr lang="fr-FR" b="1" dirty="0" smtClean="0"/>
              <a:t>processus :</a:t>
            </a:r>
            <a:r>
              <a:rPr lang="fr-FR" dirty="0" smtClean="0"/>
              <a:t> </a:t>
            </a:r>
            <a:r>
              <a:rPr lang="fr-FR" dirty="0"/>
              <a:t>f</a:t>
            </a:r>
            <a:r>
              <a:rPr lang="fr-FR" dirty="0" smtClean="0"/>
              <a:t>açon </a:t>
            </a:r>
            <a:r>
              <a:rPr lang="fr-FR" dirty="0"/>
              <a:t>de piloter le  système de management en prenant en compte l'ensemble des processus identifiés, leurs interactions et leur suivi. </a:t>
            </a:r>
            <a:endParaRPr lang="fr-FR" dirty="0" smtClean="0"/>
          </a:p>
          <a:p>
            <a:pPr algn="just"/>
            <a:r>
              <a:rPr lang="fr-FR" b="1" dirty="0"/>
              <a:t>Revue </a:t>
            </a:r>
            <a:r>
              <a:rPr lang="fr-FR" b="1" dirty="0" smtClean="0"/>
              <a:t>:</a:t>
            </a:r>
            <a:r>
              <a:rPr lang="fr-FR" dirty="0" smtClean="0"/>
              <a:t> </a:t>
            </a:r>
            <a:r>
              <a:rPr lang="fr-FR" dirty="0"/>
              <a:t>détermination de la pertinence, de l’adéquation ou de l’efficacité d’un objet à atteindre des objectifs définis. </a:t>
            </a:r>
            <a:endParaRPr lang="fr-FR" dirty="0" smtClean="0"/>
          </a:p>
          <a:p>
            <a:pPr algn="just"/>
            <a:r>
              <a:rPr lang="fr-FR" b="1" dirty="0" smtClean="0"/>
              <a:t>Portée </a:t>
            </a:r>
            <a:r>
              <a:rPr lang="fr-FR" b="1" dirty="0"/>
              <a:t>d'accréditation </a:t>
            </a:r>
            <a:r>
              <a:rPr lang="fr-FR" dirty="0"/>
              <a:t> Enoncé formel et précis des activités pour lesquelles l'organisme demande l'accréditation ou est accrédité. </a:t>
            </a:r>
            <a:endParaRPr lang="fr-FR" dirty="0" smtClean="0"/>
          </a:p>
          <a:p>
            <a:pPr algn="just"/>
            <a:r>
              <a:rPr lang="fr-FR" b="1" dirty="0"/>
              <a:t>Portée </a:t>
            </a:r>
            <a:r>
              <a:rPr lang="fr-FR" b="1" dirty="0" smtClean="0"/>
              <a:t>flexible :</a:t>
            </a:r>
            <a:r>
              <a:rPr lang="fr-FR" dirty="0" smtClean="0"/>
              <a:t> </a:t>
            </a:r>
            <a:r>
              <a:rPr lang="fr-FR" dirty="0"/>
              <a:t>Permet à l'organisme de gérer des modifications dans sa portée d'accréditation conformément aux limites définies dans le SH REF 08. </a:t>
            </a:r>
            <a:endParaRPr lang="fr-FR" dirty="0" smtClean="0"/>
          </a:p>
          <a:p>
            <a:pPr algn="just"/>
            <a:r>
              <a:rPr lang="fr-FR" b="1" dirty="0" smtClean="0"/>
              <a:t>Disposition : </a:t>
            </a:r>
            <a:r>
              <a:rPr lang="fr-FR" dirty="0" smtClean="0"/>
              <a:t> </a:t>
            </a:r>
            <a:r>
              <a:rPr lang="fr-FR" dirty="0"/>
              <a:t>r</a:t>
            </a:r>
            <a:r>
              <a:rPr lang="fr-FR" dirty="0" smtClean="0"/>
              <a:t>ègle </a:t>
            </a:r>
            <a:r>
              <a:rPr lang="fr-FR" dirty="0"/>
              <a:t>définie dans la documentation de l’organisme et permettant d’en décrire son fonctionnement </a:t>
            </a:r>
            <a:endParaRPr lang="fr-FR" dirty="0" smtClean="0"/>
          </a:p>
          <a:p>
            <a:pPr algn="just"/>
            <a:r>
              <a:rPr lang="fr-FR" b="1" dirty="0"/>
              <a:t>Enregistrement</a:t>
            </a:r>
            <a:r>
              <a:rPr lang="fr-FR" dirty="0"/>
              <a:t> </a:t>
            </a:r>
            <a:r>
              <a:rPr lang="fr-FR" dirty="0" smtClean="0"/>
              <a:t>: document </a:t>
            </a:r>
            <a:r>
              <a:rPr lang="fr-FR" dirty="0"/>
              <a:t>faisant état de résultats obtenus ou apportant la preuve de la réalisation d’une activité 		</a:t>
            </a:r>
          </a:p>
        </p:txBody>
      </p:sp>
      <p:sp>
        <p:nvSpPr>
          <p:cNvPr id="3" name="Titre 2"/>
          <p:cNvSpPr>
            <a:spLocks noGrp="1"/>
          </p:cNvSpPr>
          <p:nvPr>
            <p:ph type="title"/>
          </p:nvPr>
        </p:nvSpPr>
        <p:spPr>
          <a:xfrm>
            <a:off x="581193" y="729658"/>
            <a:ext cx="11029616" cy="989812"/>
          </a:xfrm>
        </p:spPr>
        <p:txBody>
          <a:bodyPr/>
          <a:lstStyle/>
          <a:p>
            <a:r>
              <a:rPr lang="fr-FR" dirty="0" smtClean="0"/>
              <a:t>GLOSSAIRE</a:t>
            </a:r>
            <a:endParaRPr lang="fr-FR" dirty="0"/>
          </a:p>
        </p:txBody>
      </p:sp>
    </p:spTree>
    <p:extLst>
      <p:ext uri="{BB962C8B-B14F-4D97-AF65-F5344CB8AC3E}">
        <p14:creationId xmlns:p14="http://schemas.microsoft.com/office/powerpoint/2010/main" val="748110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81193" y="2723323"/>
            <a:ext cx="11029615" cy="2484782"/>
          </a:xfrm>
        </p:spPr>
        <p:txBody>
          <a:bodyPr>
            <a:noAutofit/>
          </a:bodyPr>
          <a:lstStyle/>
          <a:p>
            <a:pPr algn="just"/>
            <a:r>
              <a:rPr lang="fr-FR" sz="2000" b="1" dirty="0" smtClean="0"/>
              <a:t>NF EN ISO 15189 V2022</a:t>
            </a:r>
            <a:endParaRPr lang="fr-FR" sz="2000" dirty="0"/>
          </a:p>
          <a:p>
            <a:pPr algn="just"/>
            <a:r>
              <a:rPr lang="fr-FR" sz="2000" b="1" dirty="0" smtClean="0"/>
              <a:t>SH-REF-02 </a:t>
            </a:r>
            <a:r>
              <a:rPr lang="fr-FR" sz="2000" b="1" dirty="0" err="1" smtClean="0"/>
              <a:t>Rev</a:t>
            </a:r>
            <a:r>
              <a:rPr lang="fr-FR" sz="2000" b="1" dirty="0" smtClean="0"/>
              <a:t> 08 : </a:t>
            </a:r>
            <a:r>
              <a:rPr lang="fr-FR" sz="2000" b="1" dirty="0"/>
              <a:t>Exigences pour l’accréditation selon la norme NF EN ISO </a:t>
            </a:r>
            <a:r>
              <a:rPr lang="fr-FR" sz="2000" b="1" dirty="0" smtClean="0"/>
              <a:t>15189:2022</a:t>
            </a:r>
          </a:p>
          <a:p>
            <a:pPr algn="just"/>
            <a:r>
              <a:rPr lang="fr-FR" sz="2000" b="1" dirty="0" smtClean="0"/>
              <a:t>Rapport d’évaluation COFRAC </a:t>
            </a:r>
            <a:r>
              <a:rPr lang="fr-FR" sz="2000" b="1" dirty="0"/>
              <a:t>: 372891</a:t>
            </a:r>
            <a:endParaRPr lang="fr-FR" sz="2000" b="1" dirty="0" smtClean="0"/>
          </a:p>
          <a:p>
            <a:pPr algn="just"/>
            <a:r>
              <a:rPr lang="fr-FR" sz="2000" b="1" cap="all" dirty="0" smtClean="0"/>
              <a:t>SH </a:t>
            </a:r>
            <a:r>
              <a:rPr lang="fr-FR" sz="2000" b="1" cap="all" dirty="0"/>
              <a:t>FORM </a:t>
            </a:r>
            <a:r>
              <a:rPr lang="fr-FR" sz="2000" b="1" cap="all" dirty="0" smtClean="0"/>
              <a:t>03  </a:t>
            </a:r>
            <a:r>
              <a:rPr lang="fr-FR" sz="2000" b="1" cap="all" dirty="0" err="1" smtClean="0"/>
              <a:t>Rev</a:t>
            </a:r>
            <a:r>
              <a:rPr lang="fr-FR" sz="2000" b="1" cap="all" dirty="0" smtClean="0"/>
              <a:t> 05: </a:t>
            </a:r>
            <a:r>
              <a:rPr lang="fr-FR" sz="2000" b="1" dirty="0"/>
              <a:t>p</a:t>
            </a:r>
            <a:r>
              <a:rPr lang="fr-FR" sz="2000" b="1" dirty="0" smtClean="0"/>
              <a:t>rise </a:t>
            </a:r>
            <a:r>
              <a:rPr lang="fr-FR" sz="2000" b="1" dirty="0"/>
              <a:t>en compte des exigences pour l’accréditation suivant la norme NF EN ISO 15189 : </a:t>
            </a:r>
            <a:r>
              <a:rPr lang="fr-FR" sz="2000" b="1" dirty="0" smtClean="0"/>
              <a:t>2022</a:t>
            </a:r>
          </a:p>
          <a:p>
            <a:pPr algn="just"/>
            <a:r>
              <a:rPr lang="fr-FR" sz="2000" b="1" dirty="0" smtClean="0"/>
              <a:t>SH </a:t>
            </a:r>
            <a:r>
              <a:rPr lang="fr-FR" sz="2000" b="1" dirty="0"/>
              <a:t>FORM 11 </a:t>
            </a:r>
            <a:r>
              <a:rPr lang="fr-FR" sz="2000" b="1" dirty="0" err="1"/>
              <a:t>Rev</a:t>
            </a:r>
            <a:r>
              <a:rPr lang="fr-FR" sz="2000" b="1" dirty="0"/>
              <a:t> 01 : (document COFRAC) : outil d’auto-évaluation</a:t>
            </a:r>
          </a:p>
          <a:p>
            <a:pPr algn="just"/>
            <a:endParaRPr lang="fr-FR" sz="2000" b="1" dirty="0"/>
          </a:p>
          <a:p>
            <a:pPr algn="just"/>
            <a:endParaRPr lang="fr-FR" sz="2000" b="1" cap="all" dirty="0"/>
          </a:p>
          <a:p>
            <a:pPr algn="just"/>
            <a:endParaRPr lang="fr-FR" sz="2000" dirty="0"/>
          </a:p>
        </p:txBody>
      </p:sp>
      <p:sp>
        <p:nvSpPr>
          <p:cNvPr id="3" name="Titre 2"/>
          <p:cNvSpPr>
            <a:spLocks noGrp="1"/>
          </p:cNvSpPr>
          <p:nvPr>
            <p:ph type="title"/>
          </p:nvPr>
        </p:nvSpPr>
        <p:spPr>
          <a:xfrm>
            <a:off x="581193" y="729658"/>
            <a:ext cx="11029616" cy="989812"/>
          </a:xfrm>
        </p:spPr>
        <p:txBody>
          <a:bodyPr/>
          <a:lstStyle/>
          <a:p>
            <a:r>
              <a:rPr lang="fr-FR" dirty="0" smtClean="0"/>
              <a:t>Sources</a:t>
            </a:r>
            <a:endParaRPr lang="fr-FR" dirty="0"/>
          </a:p>
        </p:txBody>
      </p:sp>
    </p:spTree>
    <p:extLst>
      <p:ext uri="{BB962C8B-B14F-4D97-AF65-F5344CB8AC3E}">
        <p14:creationId xmlns:p14="http://schemas.microsoft.com/office/powerpoint/2010/main" val="3522219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95C5BE8-6BA2-6E5A-3C8C-A62254C5040D}"/>
              </a:ext>
            </a:extLst>
          </p:cNvPr>
          <p:cNvSpPr>
            <a:spLocks noGrp="1"/>
          </p:cNvSpPr>
          <p:nvPr>
            <p:ph type="sldNum" sz="quarter" idx="12"/>
          </p:nvPr>
        </p:nvSpPr>
        <p:spPr/>
        <p:txBody>
          <a:bodyPr/>
          <a:lstStyle/>
          <a:p>
            <a:pPr rtl="0"/>
            <a:fld id="{C5C3056E-1632-4A65-A24F-3F10A1450A6E}" type="slidenum">
              <a:rPr lang="fr-FR" noProof="0" smtClean="0"/>
              <a:t>5</a:t>
            </a:fld>
            <a:endParaRPr lang="fr-FR" noProof="0"/>
          </a:p>
        </p:txBody>
      </p:sp>
      <p:sp>
        <p:nvSpPr>
          <p:cNvPr id="3" name="Titre 2">
            <a:extLst>
              <a:ext uri="{FF2B5EF4-FFF2-40B4-BE49-F238E27FC236}">
                <a16:creationId xmlns:a16="http://schemas.microsoft.com/office/drawing/2014/main" id="{594669FF-48CE-75E0-BBE6-006569648267}"/>
              </a:ext>
            </a:extLst>
          </p:cNvPr>
          <p:cNvSpPr>
            <a:spLocks noGrp="1"/>
          </p:cNvSpPr>
          <p:nvPr>
            <p:ph type="title"/>
          </p:nvPr>
        </p:nvSpPr>
        <p:spPr/>
        <p:txBody>
          <a:bodyPr/>
          <a:lstStyle/>
          <a:p>
            <a:r>
              <a:rPr lang="fr-FR" dirty="0" smtClean="0"/>
              <a:t>Historique - contexte</a:t>
            </a:r>
            <a:endParaRPr lang="fr-FR" dirty="0"/>
          </a:p>
        </p:txBody>
      </p:sp>
      <p:sp>
        <p:nvSpPr>
          <p:cNvPr id="4" name="Espace réservé du contenu 1"/>
          <p:cNvSpPr txBox="1">
            <a:spLocks/>
          </p:cNvSpPr>
          <p:nvPr/>
        </p:nvSpPr>
        <p:spPr>
          <a:xfrm>
            <a:off x="581192" y="2180496"/>
            <a:ext cx="11029615" cy="3678303"/>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fr-FR" sz="2400" dirty="0" smtClean="0"/>
              <a:t>NF EN ISO </a:t>
            </a:r>
            <a:r>
              <a:rPr lang="fr-FR" sz="2400" dirty="0" smtClean="0"/>
              <a:t>15189 : </a:t>
            </a:r>
            <a:r>
              <a:rPr lang="fr-FR" sz="2400" dirty="0" smtClean="0"/>
              <a:t>4 versions (2003, </a:t>
            </a:r>
            <a:r>
              <a:rPr lang="fr-FR" sz="2400" dirty="0" smtClean="0"/>
              <a:t>2007, </a:t>
            </a:r>
            <a:r>
              <a:rPr lang="fr-FR" sz="2400" dirty="0" smtClean="0">
                <a:solidFill>
                  <a:srgbClr val="FF0000"/>
                </a:solidFill>
              </a:rPr>
              <a:t>2012</a:t>
            </a:r>
            <a:r>
              <a:rPr lang="fr-FR" sz="2400" dirty="0" smtClean="0"/>
              <a:t>, 2022)</a:t>
            </a:r>
          </a:p>
          <a:p>
            <a:r>
              <a:rPr lang="fr-FR" sz="2400" dirty="0" smtClean="0"/>
              <a:t>LBM </a:t>
            </a:r>
            <a:r>
              <a:rPr lang="fr-FR" sz="2400" dirty="0" err="1" smtClean="0"/>
              <a:t>trisite</a:t>
            </a:r>
            <a:r>
              <a:rPr lang="fr-FR" sz="2400" dirty="0" smtClean="0"/>
              <a:t> – environ 490 personnes – 70 lignes de portées ( + 3) – 3 sites EBMD </a:t>
            </a:r>
          </a:p>
          <a:p>
            <a:r>
              <a:rPr lang="fr-FR" sz="2400" dirty="0" err="1" smtClean="0"/>
              <a:t>Draft</a:t>
            </a:r>
            <a:r>
              <a:rPr lang="fr-FR" sz="2400" dirty="0" smtClean="0"/>
              <a:t> et Parution 01/2023 </a:t>
            </a:r>
            <a:r>
              <a:rPr lang="fr-FR" sz="2400" dirty="0" smtClean="0"/>
              <a:t>: premières études d’impact</a:t>
            </a:r>
            <a:endParaRPr lang="fr-FR" sz="2400" dirty="0" smtClean="0"/>
          </a:p>
          <a:p>
            <a:r>
              <a:rPr lang="fr-FR" sz="2400" dirty="0"/>
              <a:t>Proposition par le COFRAC : couplage renouvellement mai 2024 avec transition : validation par la cellule </a:t>
            </a:r>
            <a:r>
              <a:rPr lang="fr-FR" sz="2400" dirty="0" smtClean="0"/>
              <a:t>qualité</a:t>
            </a:r>
          </a:p>
          <a:p>
            <a:r>
              <a:rPr lang="fr-FR" sz="2400" dirty="0" smtClean="0"/>
              <a:t>Demande de formation par un organisme extérieur pour </a:t>
            </a:r>
            <a:r>
              <a:rPr lang="fr-FR" sz="2400" dirty="0" err="1" smtClean="0"/>
              <a:t>tou</a:t>
            </a:r>
            <a:r>
              <a:rPr lang="fr-FR" sz="2400" dirty="0" smtClean="0"/>
              <a:t>(te)s les RAQ APHP </a:t>
            </a:r>
          </a:p>
          <a:p>
            <a:r>
              <a:rPr lang="fr-FR" sz="2400" dirty="0" smtClean="0"/>
              <a:t>Plan de transition  + SH FORM 02</a:t>
            </a:r>
          </a:p>
          <a:p>
            <a:endParaRPr lang="fr-FR" sz="2400" u="sng" dirty="0" smtClean="0"/>
          </a:p>
          <a:p>
            <a:endParaRPr lang="fr-FR" sz="2400" u="sng" dirty="0"/>
          </a:p>
        </p:txBody>
      </p:sp>
    </p:spTree>
    <p:extLst>
      <p:ext uri="{BB962C8B-B14F-4D97-AF65-F5344CB8AC3E}">
        <p14:creationId xmlns:p14="http://schemas.microsoft.com/office/powerpoint/2010/main" val="2392519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81193" y="2011531"/>
            <a:ext cx="11455095" cy="3678303"/>
          </a:xfrm>
        </p:spPr>
        <p:txBody>
          <a:bodyPr>
            <a:noAutofit/>
          </a:bodyPr>
          <a:lstStyle/>
          <a:p>
            <a:r>
              <a:rPr lang="fr-FR" sz="2400" dirty="0"/>
              <a:t>La structure du document : alignement ISO 17025 : </a:t>
            </a:r>
            <a:r>
              <a:rPr lang="fr-FR" sz="2400" dirty="0" smtClean="0"/>
              <a:t>2017</a:t>
            </a:r>
          </a:p>
          <a:p>
            <a:r>
              <a:rPr lang="fr-FR" sz="2400" dirty="0" smtClean="0"/>
              <a:t>Le </a:t>
            </a:r>
            <a:r>
              <a:rPr lang="fr-FR" sz="2400" dirty="0"/>
              <a:t>développement des concepts d’impartialité, de confidentialité et d’exigences vis-à-vis des </a:t>
            </a:r>
            <a:r>
              <a:rPr lang="fr-FR" sz="2400" u="sng" dirty="0" smtClean="0"/>
              <a:t>patients</a:t>
            </a:r>
          </a:p>
          <a:p>
            <a:r>
              <a:rPr lang="fr-FR" sz="2400" u="sng" dirty="0" smtClean="0"/>
              <a:t>Le patient, tout simplement … (140 fois V2022 contre 89 V2012)</a:t>
            </a:r>
            <a:endParaRPr lang="fr-FR" sz="2400" u="sng" dirty="0" smtClean="0"/>
          </a:p>
          <a:p>
            <a:r>
              <a:rPr lang="fr-FR" sz="2400" dirty="0" smtClean="0"/>
              <a:t>Le renforcement de l’approche « risques </a:t>
            </a:r>
            <a:r>
              <a:rPr lang="fr-FR" sz="2400" dirty="0"/>
              <a:t>et </a:t>
            </a:r>
            <a:r>
              <a:rPr lang="fr-FR" sz="2400" dirty="0" smtClean="0"/>
              <a:t>opportunités d’amélioration » </a:t>
            </a:r>
          </a:p>
          <a:p>
            <a:r>
              <a:rPr lang="fr-FR" sz="2400" dirty="0" smtClean="0"/>
              <a:t>L’intégration </a:t>
            </a:r>
            <a:r>
              <a:rPr lang="fr-FR" sz="2400" dirty="0"/>
              <a:t>des exigences relatives aux Examens de Biologie Délocalisée (EBMD) de la norme ISO </a:t>
            </a:r>
            <a:r>
              <a:rPr lang="fr-FR" sz="2400" dirty="0" smtClean="0"/>
              <a:t>22870</a:t>
            </a:r>
          </a:p>
          <a:p>
            <a:r>
              <a:rPr lang="fr-FR" sz="2400" dirty="0" smtClean="0"/>
              <a:t>Plans de contingence très exigeants </a:t>
            </a:r>
            <a:endParaRPr lang="fr-FR" sz="2400" dirty="0"/>
          </a:p>
        </p:txBody>
      </p:sp>
      <p:sp>
        <p:nvSpPr>
          <p:cNvPr id="3" name="Titre 2"/>
          <p:cNvSpPr>
            <a:spLocks noGrp="1"/>
          </p:cNvSpPr>
          <p:nvPr>
            <p:ph type="title"/>
          </p:nvPr>
        </p:nvSpPr>
        <p:spPr/>
        <p:txBody>
          <a:bodyPr/>
          <a:lstStyle/>
          <a:p>
            <a:r>
              <a:rPr lang="fr-FR" dirty="0" smtClean="0"/>
              <a:t>FOCUS PRINCIPAUX CHANGEMENTS</a:t>
            </a:r>
            <a:endParaRPr lang="fr-FR" dirty="0"/>
          </a:p>
        </p:txBody>
      </p:sp>
    </p:spTree>
    <p:extLst>
      <p:ext uri="{BB962C8B-B14F-4D97-AF65-F5344CB8AC3E}">
        <p14:creationId xmlns:p14="http://schemas.microsoft.com/office/powerpoint/2010/main" val="3680076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594C4F-F9F1-822A-DFD8-473E763DC066}"/>
              </a:ext>
            </a:extLst>
          </p:cNvPr>
          <p:cNvSpPr>
            <a:spLocks noGrp="1"/>
          </p:cNvSpPr>
          <p:nvPr>
            <p:ph type="title"/>
          </p:nvPr>
        </p:nvSpPr>
        <p:spPr/>
        <p:txBody>
          <a:bodyPr/>
          <a:lstStyle/>
          <a:p>
            <a:r>
              <a:rPr lang="fr-FR" dirty="0" smtClean="0"/>
              <a:t>Structure de la norme 15189 V2022</a:t>
            </a:r>
            <a:endParaRPr lang="fr-FR" dirty="0"/>
          </a:p>
        </p:txBody>
      </p:sp>
      <p:pic>
        <p:nvPicPr>
          <p:cNvPr id="5" name="Espace réservé du contenu 4"/>
          <p:cNvPicPr>
            <a:picLocks noGrp="1" noChangeAspect="1"/>
          </p:cNvPicPr>
          <p:nvPr>
            <p:ph sz="half" idx="1"/>
          </p:nvPr>
        </p:nvPicPr>
        <p:blipFill>
          <a:blip r:embed="rId2"/>
          <a:stretch>
            <a:fillRect/>
          </a:stretch>
        </p:blipFill>
        <p:spPr>
          <a:xfrm>
            <a:off x="2818568" y="2010208"/>
            <a:ext cx="6367354" cy="4707513"/>
          </a:xfrm>
          <a:prstGeom prst="rect">
            <a:avLst/>
          </a:prstGeom>
        </p:spPr>
      </p:pic>
      <p:pic>
        <p:nvPicPr>
          <p:cNvPr id="7" name="Image 6">
            <a:extLst>
              <a:ext uri="{FF2B5EF4-FFF2-40B4-BE49-F238E27FC236}">
                <a16:creationId xmlns:a16="http://schemas.microsoft.com/office/drawing/2014/main" id="{7AAE47BC-6AE9-2C97-114A-D8DF52DEB33D}"/>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581192" y="5951811"/>
            <a:ext cx="1683194" cy="765910"/>
          </a:xfrm>
          <a:prstGeom prst="rect">
            <a:avLst/>
          </a:prstGeom>
          <a:noFill/>
          <a:ln w="9525">
            <a:noFill/>
            <a:miter lim="800000"/>
            <a:headEnd/>
            <a:tailEnd/>
          </a:ln>
        </p:spPr>
      </p:pic>
      <p:sp>
        <p:nvSpPr>
          <p:cNvPr id="8" name="Espace réservé du numéro de diapositive 7">
            <a:extLst>
              <a:ext uri="{FF2B5EF4-FFF2-40B4-BE49-F238E27FC236}">
                <a16:creationId xmlns:a16="http://schemas.microsoft.com/office/drawing/2014/main" id="{5E522B91-47E9-66F4-F7EB-7A1B2C5F2B05}"/>
              </a:ext>
            </a:extLst>
          </p:cNvPr>
          <p:cNvSpPr>
            <a:spLocks noGrp="1"/>
          </p:cNvSpPr>
          <p:nvPr>
            <p:ph type="sldNum" sz="quarter" idx="12"/>
          </p:nvPr>
        </p:nvSpPr>
        <p:spPr/>
        <p:txBody>
          <a:bodyPr/>
          <a:lstStyle/>
          <a:p>
            <a:pPr rtl="0"/>
            <a:fld id="{C5C3056E-1632-4A65-A24F-3F10A1450A6E}" type="slidenum">
              <a:rPr lang="fr-FR" noProof="0" smtClean="0"/>
              <a:t>7</a:t>
            </a:fld>
            <a:endParaRPr lang="fr-FR" noProof="0"/>
          </a:p>
        </p:txBody>
      </p:sp>
    </p:spTree>
    <p:extLst>
      <p:ext uri="{BB962C8B-B14F-4D97-AF65-F5344CB8AC3E}">
        <p14:creationId xmlns:p14="http://schemas.microsoft.com/office/powerpoint/2010/main" val="2413464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rtl="0"/>
            <a:fld id="{C5C3056E-1632-4A65-A24F-3F10A1450A6E}" type="slidenum">
              <a:rPr lang="fr-FR" noProof="0" smtClean="0"/>
              <a:t>8</a:t>
            </a:fld>
            <a:endParaRPr lang="fr-FR" noProof="0"/>
          </a:p>
        </p:txBody>
      </p:sp>
      <p:sp>
        <p:nvSpPr>
          <p:cNvPr id="3" name="Titre 2"/>
          <p:cNvSpPr>
            <a:spLocks noGrp="1"/>
          </p:cNvSpPr>
          <p:nvPr>
            <p:ph type="title"/>
          </p:nvPr>
        </p:nvSpPr>
        <p:spPr/>
        <p:txBody>
          <a:bodyPr>
            <a:normAutofit fontScale="90000"/>
          </a:bodyPr>
          <a:lstStyle/>
          <a:p>
            <a:r>
              <a:rPr lang="fr-FR" dirty="0" smtClean="0"/>
              <a:t>Plan de transition</a:t>
            </a:r>
            <a:br>
              <a:rPr lang="fr-FR" dirty="0" smtClean="0"/>
            </a:br>
            <a:r>
              <a:rPr lang="fr-FR" dirty="0" smtClean="0"/>
              <a:t>(A fournir en amont)</a:t>
            </a:r>
            <a:endParaRPr lang="fr-FR" dirty="0"/>
          </a:p>
        </p:txBody>
      </p:sp>
      <p:pic>
        <p:nvPicPr>
          <p:cNvPr id="4" name="Image 3"/>
          <p:cNvPicPr>
            <a:picLocks noChangeAspect="1"/>
          </p:cNvPicPr>
          <p:nvPr/>
        </p:nvPicPr>
        <p:blipFill>
          <a:blip r:embed="rId2"/>
          <a:stretch>
            <a:fillRect/>
          </a:stretch>
        </p:blipFill>
        <p:spPr>
          <a:xfrm>
            <a:off x="696208" y="2062147"/>
            <a:ext cx="10522491" cy="3549832"/>
          </a:xfrm>
          <a:prstGeom prst="rect">
            <a:avLst/>
          </a:prstGeom>
        </p:spPr>
      </p:pic>
      <p:sp>
        <p:nvSpPr>
          <p:cNvPr id="5" name="Ellipse 4"/>
          <p:cNvSpPr/>
          <p:nvPr/>
        </p:nvSpPr>
        <p:spPr>
          <a:xfrm>
            <a:off x="8331200" y="4147128"/>
            <a:ext cx="711200" cy="397163"/>
          </a:xfrm>
          <a:prstGeom prst="ellipse">
            <a:avLst/>
          </a:prstGeom>
          <a:noFill/>
          <a:ln>
            <a:solidFill>
              <a:srgbClr val="A62C6F"/>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6060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81194" y="1941957"/>
            <a:ext cx="11029615" cy="3678303"/>
          </a:xfrm>
        </p:spPr>
        <p:txBody>
          <a:bodyPr>
            <a:normAutofit fontScale="92500" lnSpcReduction="10000"/>
          </a:bodyPr>
          <a:lstStyle/>
          <a:p>
            <a:pPr marL="0" indent="0">
              <a:buNone/>
            </a:pPr>
            <a:endParaRPr lang="fr-FR" dirty="0" smtClean="0"/>
          </a:p>
          <a:p>
            <a:r>
              <a:rPr lang="fr-FR" dirty="0" smtClean="0"/>
              <a:t>§4.1.a	Le laboratoire est-il structuré ou organisé de manière à pouvoir exercer ses activités en toute impartialité ? 								</a:t>
            </a:r>
          </a:p>
          <a:p>
            <a:r>
              <a:rPr lang="fr-FR" dirty="0" smtClean="0"/>
              <a:t>§</a:t>
            </a:r>
            <a:r>
              <a:rPr lang="fr-FR" dirty="0"/>
              <a:t>4.1.b	Existe-t-il un engagement de la direction à exercer ses activités en toute impartialité ? 									</a:t>
            </a:r>
          </a:p>
          <a:p>
            <a:r>
              <a:rPr lang="fr-FR" dirty="0"/>
              <a:t>§4.1.c	Avez-vous des dispositions assurant que la direction et le personnel ne subissent aucune pression commerciale, financière ou autre influence de toute nature susceptible de mettre en cause leur impartialité ? 							</a:t>
            </a:r>
          </a:p>
          <a:p>
            <a:r>
              <a:rPr lang="fr-FR" dirty="0"/>
              <a:t>§4.1.d	Existe-t-il un dispositif de surveillance des activités et des relations du laboratoire afin d'identifier les menaces qui pèsent sur son impartialité ?	</a:t>
            </a:r>
            <a:endParaRPr lang="fr-FR" dirty="0" smtClean="0"/>
          </a:p>
          <a:p>
            <a:pPr marL="0" indent="0">
              <a:buNone/>
            </a:pPr>
            <a:r>
              <a:rPr lang="fr-FR" dirty="0"/>
              <a:t>								</a:t>
            </a:r>
          </a:p>
          <a:p>
            <a:r>
              <a:rPr lang="fr-FR" dirty="0"/>
              <a:t>§4.1.e	Le laboratoire </a:t>
            </a:r>
            <a:r>
              <a:rPr lang="fr-FR" dirty="0" err="1"/>
              <a:t>a-t-il</a:t>
            </a:r>
            <a:r>
              <a:rPr lang="fr-FR" dirty="0"/>
              <a:t> défini les moyens pour éliminer ou réduire l'effet d'une menace identifiée ?			</a:t>
            </a:r>
          </a:p>
        </p:txBody>
      </p:sp>
      <p:sp>
        <p:nvSpPr>
          <p:cNvPr id="3" name="Titre 2"/>
          <p:cNvSpPr>
            <a:spLocks noGrp="1"/>
          </p:cNvSpPr>
          <p:nvPr>
            <p:ph type="title"/>
          </p:nvPr>
        </p:nvSpPr>
        <p:spPr/>
        <p:txBody>
          <a:bodyPr>
            <a:normAutofit/>
          </a:bodyPr>
          <a:lstStyle/>
          <a:p>
            <a:r>
              <a:rPr lang="fr-FR" dirty="0"/>
              <a:t>4.1 Impartialité (citée 20/2 fois v. 2012</a:t>
            </a:r>
            <a:r>
              <a:rPr lang="fr-FR" dirty="0" smtClean="0"/>
              <a:t>)</a:t>
            </a:r>
            <a:endParaRPr lang="fr-FR" dirty="0"/>
          </a:p>
        </p:txBody>
      </p:sp>
    </p:spTree>
    <p:extLst>
      <p:ext uri="{BB962C8B-B14F-4D97-AF65-F5344CB8AC3E}">
        <p14:creationId xmlns:p14="http://schemas.microsoft.com/office/powerpoint/2010/main" val="2334702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AFTLM">
  <a:themeElements>
    <a:clrScheme name="Custom 11">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Custom 2">
      <a:majorFont>
        <a:latin typeface="Candara"/>
        <a:ea typeface=""/>
        <a:cs typeface=""/>
      </a:majorFont>
      <a:minorFont>
        <a:latin typeface="Candar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spDef>
      <a:spPr>
        <a:ln>
          <a:noFill/>
        </a:ln>
      </a:spPr>
      <a:bodyPr rtlCol="0" anchor="ctr"/>
      <a:lstStyle>
        <a:defPPr algn="ctr">
          <a:defRPr/>
        </a:defPPr>
      </a:lstStyle>
      <a:style>
        <a:lnRef idx="2">
          <a:schemeClr val="accent2">
            <a:shade val="50000"/>
          </a:schemeClr>
        </a:lnRef>
        <a:fillRef idx="1">
          <a:schemeClr val="accent2"/>
        </a:fillRef>
        <a:effectRef idx="0">
          <a:schemeClr val="accent2"/>
        </a:effectRef>
        <a:fontRef idx="minor">
          <a:schemeClr val="lt1"/>
        </a:fontRef>
      </a:style>
    </a:spDef>
  </a:objectDefaults>
  <a:extraClrSchemeLst/>
  <a:extLst>
    <a:ext uri="{05A4C25C-085E-4340-85A3-A5531E510DB2}">
      <thm15:themeFamily xmlns:thm15="http://schemas.microsoft.com/office/thememl/2012/main" name="Office_30478006_TF00315753" id="{0F0D53F9-FF63-4790-98E1-17CE9E87DD90}" vid="{160F1BF7-7A07-4C15-83C7-9010985EA335}"/>
    </a:ext>
  </a:extLst>
</a:theme>
</file>

<file path=ppt/theme/theme2.xml><?xml version="1.0" encoding="utf-8"?>
<a:theme xmlns:a="http://schemas.openxmlformats.org/drawingml/2006/main" name="2_Dividende">
  <a:themeElements>
    <a:clrScheme name="Custom 11">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Custom 2">
      <a:majorFont>
        <a:latin typeface="Candara"/>
        <a:ea typeface=""/>
        <a:cs typeface=""/>
      </a:majorFont>
      <a:minorFont>
        <a:latin typeface="Candar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spDef>
      <a:spPr>
        <a:ln>
          <a:noFill/>
        </a:ln>
      </a:spPr>
      <a:bodyPr rtlCol="0" anchor="ctr"/>
      <a:lstStyle>
        <a:defPPr algn="ctr">
          <a:defRPr/>
        </a:defPPr>
      </a:lstStyle>
      <a:style>
        <a:lnRef idx="2">
          <a:schemeClr val="accent2">
            <a:shade val="50000"/>
          </a:schemeClr>
        </a:lnRef>
        <a:fillRef idx="1">
          <a:schemeClr val="accent2"/>
        </a:fillRef>
        <a:effectRef idx="0">
          <a:schemeClr val="accent2"/>
        </a:effectRef>
        <a:fontRef idx="minor">
          <a:schemeClr val="lt1"/>
        </a:fontRef>
      </a:style>
    </a:spDef>
  </a:objectDefaults>
  <a:extraClrSchemeLst/>
  <a:extLst>
    <a:ext uri="{05A4C25C-085E-4340-85A3-A5531E510DB2}">
      <thm15:themeFamily xmlns:thm15="http://schemas.microsoft.com/office/thememl/2012/main" name="Office_30478006_TF00315753" id="{0F0D53F9-FF63-4790-98E1-17CE9E87DD90}" vid="{160F1BF7-7A07-4C15-83C7-9010985EA335}"/>
    </a:ext>
  </a:extLst>
</a:theme>
</file>

<file path=ppt/theme/theme3.xml><?xml version="1.0" encoding="utf-8"?>
<a:theme xmlns:a="http://schemas.openxmlformats.org/drawingml/2006/main" name="1_Dividende">
  <a:themeElements>
    <a:clrScheme name="Custom 11">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Custom 2">
      <a:majorFont>
        <a:latin typeface="Candara"/>
        <a:ea typeface=""/>
        <a:cs typeface=""/>
      </a:majorFont>
      <a:minorFont>
        <a:latin typeface="Candar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spDef>
      <a:spPr>
        <a:ln>
          <a:noFill/>
        </a:ln>
      </a:spPr>
      <a:bodyPr rtlCol="0" anchor="ctr"/>
      <a:lstStyle>
        <a:defPPr algn="ctr">
          <a:defRPr/>
        </a:defPPr>
      </a:lstStyle>
      <a:style>
        <a:lnRef idx="2">
          <a:schemeClr val="accent2">
            <a:shade val="50000"/>
          </a:schemeClr>
        </a:lnRef>
        <a:fillRef idx="1">
          <a:schemeClr val="accent2"/>
        </a:fillRef>
        <a:effectRef idx="0">
          <a:schemeClr val="accent2"/>
        </a:effectRef>
        <a:fontRef idx="minor">
          <a:schemeClr val="lt1"/>
        </a:fontRef>
      </a:style>
    </a:spDef>
  </a:objectDefaults>
  <a:extraClrSchemeLst/>
  <a:extLst>
    <a:ext uri="{05A4C25C-085E-4340-85A3-A5531E510DB2}">
      <thm15:themeFamily xmlns:thm15="http://schemas.microsoft.com/office/thememl/2012/main" name="Office_30478006_TF00315753" id="{0F0D53F9-FF63-4790-98E1-17CE9E87DD90}" vid="{160F1BF7-7A07-4C15-83C7-9010985EA335}"/>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3253B1-1887-43EF-BBA6-7E1941C427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FC4EF74-2977-4065-95FE-55F8E4B639D4}">
  <ds:schemaRefs>
    <ds:schemaRef ds:uri="http://schemas.microsoft.com/sharepoint/v3"/>
    <ds:schemaRef ds:uri="http://purl.org/dc/terms/"/>
    <ds:schemaRef ds:uri="http://schemas.openxmlformats.org/package/2006/metadata/core-properties"/>
    <ds:schemaRef ds:uri="6dc4bcd6-49db-4c07-9060-8acfc67cef9f"/>
    <ds:schemaRef ds:uri="http://schemas.microsoft.com/office/2006/documentManagement/types"/>
    <ds:schemaRef ds:uri="http://schemas.microsoft.com/office/infopath/2007/PartnerControls"/>
    <ds:schemaRef ds:uri="http://purl.org/dc/elements/1.1/"/>
    <ds:schemaRef ds:uri="http://schemas.microsoft.com/office/2006/metadata/properties"/>
    <ds:schemaRef ds:uri="fb0879af-3eba-417a-a55a-ffe6dcd6ca77"/>
    <ds:schemaRef ds:uri="http://www.w3.org/XML/1998/namespace"/>
    <ds:schemaRef ds:uri="http://purl.org/dc/dcmitype/"/>
  </ds:schemaRefs>
</ds:datastoreItem>
</file>

<file path=customXml/itemProps3.xml><?xml version="1.0" encoding="utf-8"?>
<ds:datastoreItem xmlns:ds="http://schemas.openxmlformats.org/officeDocument/2006/customXml" ds:itemID="{2658AF07-9E42-47AF-83DF-C9E8FADF71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Présentation Le cours idéal</Template>
  <TotalTime>610</TotalTime>
  <Words>1508</Words>
  <Application>Microsoft Office PowerPoint</Application>
  <PresentationFormat>Grand écran</PresentationFormat>
  <Paragraphs>112</Paragraphs>
  <Slides>17</Slides>
  <Notes>2</Notes>
  <HiddenSlides>0</HiddenSlides>
  <MMClips>0</MMClips>
  <ScaleCrop>false</ScaleCrop>
  <HeadingPairs>
    <vt:vector size="6" baseType="variant">
      <vt:variant>
        <vt:lpstr>Polices utilisées</vt:lpstr>
      </vt:variant>
      <vt:variant>
        <vt:i4>4</vt:i4>
      </vt:variant>
      <vt:variant>
        <vt:lpstr>Thème</vt:lpstr>
      </vt:variant>
      <vt:variant>
        <vt:i4>3</vt:i4>
      </vt:variant>
      <vt:variant>
        <vt:lpstr>Titres des diapositives</vt:lpstr>
      </vt:variant>
      <vt:variant>
        <vt:i4>17</vt:i4>
      </vt:variant>
    </vt:vector>
  </HeadingPairs>
  <TitlesOfParts>
    <vt:vector size="24" baseType="lpstr">
      <vt:lpstr>Calibri</vt:lpstr>
      <vt:lpstr>Candara</vt:lpstr>
      <vt:lpstr>Wingdings</vt:lpstr>
      <vt:lpstr>Wingdings 2</vt:lpstr>
      <vt:lpstr>AFTLM</vt:lpstr>
      <vt:lpstr>2_Dividende</vt:lpstr>
      <vt:lpstr>1_Dividende</vt:lpstr>
      <vt:lpstr>évaluation COFRAC version 2022  de la norme NF EN ISO 15189</vt:lpstr>
      <vt:lpstr>Sommaire</vt:lpstr>
      <vt:lpstr>GLOSSAIRE</vt:lpstr>
      <vt:lpstr>Sources</vt:lpstr>
      <vt:lpstr>Historique - contexte</vt:lpstr>
      <vt:lpstr>FOCUS PRINCIPAUX CHANGEMENTS</vt:lpstr>
      <vt:lpstr>Structure de la norme 15189 V2022</vt:lpstr>
      <vt:lpstr>Plan de transition (A fournir en amont)</vt:lpstr>
      <vt:lpstr>4.1 Impartialité (citée 20/2 fois v. 2012)</vt:lpstr>
      <vt:lpstr>4.1 Impartialité (citée 20/2 fois v. 2012)</vt:lpstr>
      <vt:lpstr>Approche risques et priorisation 8.5. Actions à mettre en œuvre face aux risques et opportunités d'amélioration 7.5 Travaux non CONFORMES</vt:lpstr>
      <vt:lpstr>7.7. Réclamations </vt:lpstr>
      <vt:lpstr>7.3.7 Garantie de la validité des résultats d’examen</vt:lpstr>
      <vt:lpstr>7.3.7 Garantie de la validité des résultats d’examen</vt:lpstr>
      <vt:lpstr>Et la suite ? </vt:lpstr>
      <vt:lpstr>Impressions</vt:lpstr>
      <vt:lpstr>Merci de votre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AFTLM</dc:title>
  <dc:creator>loiseauflorence@orange.fr</dc:creator>
  <cp:lastModifiedBy>BERGOIN Émilie</cp:lastModifiedBy>
  <cp:revision>41</cp:revision>
  <dcterms:created xsi:type="dcterms:W3CDTF">2023-08-15T18:08:36Z</dcterms:created>
  <dcterms:modified xsi:type="dcterms:W3CDTF">2024-11-22T14:51:25Z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