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61" r:id="rId4"/>
  </p:sldIdLst>
  <p:sldSz cx="12192000" cy="6858000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7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D48465B-192E-4BB2-9B71-2723735E02C7}" type="datetimeFigureOut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0D99A49-8733-477F-85AB-3E45C9D2D3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FD982-609A-4CA7-816D-548981257F8E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F7C77-36A6-4474-BD3D-EE9B558012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63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8B7A0-C12E-4673-B3C2-0192A11027C3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071F3-B73B-416A-9219-4DFE99BB42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1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4837-850C-4765-A116-4134ADADC6DA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12735-0EDD-4CC9-8359-4527EFEC57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80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7D090-9F6C-46B2-A690-5DA840DA4C20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27037-6688-4CB9-8727-2B7B526E17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90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4595A-4294-4550-910F-384A2FE0DAC7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B68C-3EB1-4B5B-A958-E9F87F8C04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14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242B7-22EA-4E1E-ADDC-D8C255626297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B12E5-2EA1-4660-BF1C-8D4B193224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51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2D643-7F2E-442F-A762-40CFD6DB76D4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32EC-2B7D-413F-AAD6-CA68FB96288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82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51151-B181-4A73-973B-A76943582287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5D7C7-8532-440C-A5AA-81D925F2DC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20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D5558-566A-49EA-BC77-625F33360F23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E29E1-4657-47D0-A6AA-6641C47A46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784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287D8-E953-4039-B7E9-8CD051C97C31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A3160-BA24-4005-AD1A-A37EAD1E96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21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644BC-4A7D-48BD-BF2D-1269E16B2289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AA7CE-AFA7-49FC-BF34-C5E034D0FF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78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D1698A-11E6-4860-8428-FFE22EC6BDC2}" type="datetime1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XVII journée professionnelle de l'AFTLM - 19 novembre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DD2770-9F89-496E-A1F7-0EE99F2634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ftlm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D7EE">
            <a:alpha val="6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e 11"/>
          <p:cNvGrpSpPr>
            <a:grpSpLocks/>
          </p:cNvGrpSpPr>
          <p:nvPr/>
        </p:nvGrpSpPr>
        <p:grpSpPr bwMode="auto">
          <a:xfrm>
            <a:off x="0" y="-28575"/>
            <a:ext cx="12192000" cy="598488"/>
            <a:chOff x="0" y="-28905"/>
            <a:chExt cx="12192000" cy="598920"/>
          </a:xfrm>
        </p:grpSpPr>
        <p:sp>
          <p:nvSpPr>
            <p:cNvPr id="8" name="Rectangle 7"/>
            <p:cNvSpPr/>
            <p:nvPr/>
          </p:nvSpPr>
          <p:spPr bwMode="gray">
            <a:xfrm>
              <a:off x="0" y="-28905"/>
              <a:ext cx="12192000" cy="5989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b="1" kern="0" dirty="0">
                  <a:solidFill>
                    <a:srgbClr val="C01662">
                      <a:lumMod val="50000"/>
                    </a:srgbClr>
                  </a:solidFill>
                  <a:latin typeface="+mn-lt"/>
                </a:rPr>
                <a:t>XVII Journée Professionnelle de l’AFTLM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b="1" kern="0" dirty="0">
                  <a:solidFill>
                    <a:srgbClr val="C01662">
                      <a:lumMod val="50000"/>
                    </a:srgbClr>
                  </a:solidFill>
                  <a:latin typeface="+mn-lt"/>
                </a:rPr>
                <a:t>vendredi 19 novembre 2021</a:t>
              </a:r>
            </a:p>
          </p:txBody>
        </p:sp>
        <p:pic>
          <p:nvPicPr>
            <p:cNvPr id="3078" name="Imag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8905"/>
              <a:ext cx="1581150" cy="598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ZoneTexte 9"/>
          <p:cNvSpPr txBox="1"/>
          <p:nvPr/>
        </p:nvSpPr>
        <p:spPr>
          <a:xfrm>
            <a:off x="1123367" y="1578817"/>
            <a:ext cx="960120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RETOUR D’EXPERIENCE TECHNICIENS EN BIOLOGIE MEDICALE ET DIAGNOSTIC DE LA COVID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QUEL CHAMP D’ACTIVITE?</a:t>
            </a:r>
            <a:endParaRPr lang="fr-FR" sz="4800" b="1" kern="0" dirty="0">
              <a:solidFill>
                <a:srgbClr val="C01662">
                  <a:lumMod val="50000"/>
                </a:srgb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D7EE">
            <a:alpha val="6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e 11"/>
          <p:cNvGrpSpPr>
            <a:grpSpLocks/>
          </p:cNvGrpSpPr>
          <p:nvPr/>
        </p:nvGrpSpPr>
        <p:grpSpPr bwMode="auto">
          <a:xfrm>
            <a:off x="0" y="-28575"/>
            <a:ext cx="12192000" cy="598488"/>
            <a:chOff x="0" y="-28905"/>
            <a:chExt cx="12192000" cy="598920"/>
          </a:xfrm>
        </p:grpSpPr>
        <p:sp>
          <p:nvSpPr>
            <p:cNvPr id="8" name="Rectangle 7"/>
            <p:cNvSpPr/>
            <p:nvPr/>
          </p:nvSpPr>
          <p:spPr bwMode="gray">
            <a:xfrm>
              <a:off x="0" y="-28905"/>
              <a:ext cx="12192000" cy="5989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b="1" kern="0" dirty="0">
                  <a:solidFill>
                    <a:srgbClr val="C01662">
                      <a:lumMod val="50000"/>
                    </a:srgbClr>
                  </a:solidFill>
                  <a:latin typeface="+mn-lt"/>
                </a:rPr>
                <a:t>XVII Journée Professionnelle de l’AFTLM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b="1" kern="0" dirty="0">
                  <a:solidFill>
                    <a:srgbClr val="C01662">
                      <a:lumMod val="50000"/>
                    </a:srgbClr>
                  </a:solidFill>
                  <a:latin typeface="+mn-lt"/>
                </a:rPr>
                <a:t>vendredi 19 novembre 2021</a:t>
              </a:r>
            </a:p>
          </p:txBody>
        </p:sp>
        <p:pic>
          <p:nvPicPr>
            <p:cNvPr id="4101" name="Imag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8905"/>
              <a:ext cx="1581150" cy="598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ZoneTexte 9"/>
          <p:cNvSpPr txBox="1"/>
          <p:nvPr/>
        </p:nvSpPr>
        <p:spPr>
          <a:xfrm>
            <a:off x="65314" y="1409700"/>
            <a:ext cx="11980505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kern="0" dirty="0">
              <a:solidFill>
                <a:srgbClr val="C01662">
                  <a:lumMod val="50000"/>
                </a:srgbClr>
              </a:solidFill>
              <a:latin typeface="+mn-lt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2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Le diagnostic de la pandémie a conduit à une adaptation rapide des techniques des techniques de biologie médicale.</a:t>
            </a:r>
            <a:br>
              <a:rPr lang="fr-FR" sz="2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</a:br>
            <a:r>
              <a:rPr lang="fr-FR" sz="2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Quelles sont les évolutions techniques que vous avez </a:t>
            </a:r>
            <a:r>
              <a:rPr lang="fr-FR" sz="2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observé?</a:t>
            </a:r>
            <a:endParaRPr lang="fr-FR" sz="2800" b="1" kern="0" dirty="0">
              <a:solidFill>
                <a:srgbClr val="C01662">
                  <a:lumMod val="50000"/>
                </a:srgbClr>
              </a:solidFill>
              <a:latin typeface="+mn-lt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2800" b="1" kern="0" dirty="0">
              <a:solidFill>
                <a:srgbClr val="C01662">
                  <a:lumMod val="50000"/>
                </a:srgbClr>
              </a:solidFill>
              <a:latin typeface="+mn-lt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2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Quelles ont été les principales  adaptation et évolutions de vos activités (modalités de travail, sujets de travail, révision des priorités…) que vous avez observé à l’échelle de votre laboratoire?</a:t>
            </a:r>
          </a:p>
          <a:p>
            <a:pPr marL="1028700" lvl="1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2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Nouvelles activités (prélèvements </a:t>
            </a:r>
            <a:r>
              <a:rPr lang="fr-FR" sz="2800" b="1" kern="0" dirty="0" err="1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nasopharyngés</a:t>
            </a:r>
            <a:r>
              <a:rPr lang="fr-FR" sz="2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, vaccination…)</a:t>
            </a:r>
          </a:p>
          <a:p>
            <a:pPr marL="1028700" lvl="1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2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Qu’est ce qui a été mis en œuvre?</a:t>
            </a:r>
          </a:p>
          <a:p>
            <a:pPr marL="1028700" lvl="1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2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Qu’est-ce qui a bien fonctionné et pourquoi?</a:t>
            </a:r>
          </a:p>
          <a:p>
            <a:pPr marL="1028700" lvl="1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2800" b="1" kern="0" dirty="0" smtClean="0">
                <a:solidFill>
                  <a:srgbClr val="C01662">
                    <a:lumMod val="50000"/>
                  </a:srgbClr>
                </a:solidFill>
                <a:latin typeface="+mn-lt"/>
              </a:rPr>
              <a:t>Qu’est ce qui a mal fonctionné et pourquoi?</a:t>
            </a:r>
          </a:p>
          <a:p>
            <a:pPr marL="1028700" lvl="1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fr-FR" sz="2800" b="1" kern="0" dirty="0">
              <a:solidFill>
                <a:srgbClr val="C01662">
                  <a:lumMod val="50000"/>
                </a:srgbClr>
              </a:solidFill>
              <a:latin typeface="+mn-lt"/>
            </a:endParaRPr>
          </a:p>
          <a:p>
            <a:pPr marL="571500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2800" b="1" kern="0" dirty="0" smtClean="0">
              <a:solidFill>
                <a:srgbClr val="C01662">
                  <a:lumMod val="50000"/>
                </a:srgbClr>
              </a:solidFill>
              <a:latin typeface="+mn-lt"/>
            </a:endParaRPr>
          </a:p>
          <a:p>
            <a:pPr marL="1028700" lvl="1" indent="-5715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fr-FR" sz="2800" b="1" kern="0" dirty="0">
              <a:solidFill>
                <a:srgbClr val="C01662">
                  <a:lumMod val="50000"/>
                </a:srgb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D7EE">
            <a:alpha val="6784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e 11"/>
          <p:cNvGrpSpPr>
            <a:grpSpLocks/>
          </p:cNvGrpSpPr>
          <p:nvPr/>
        </p:nvGrpSpPr>
        <p:grpSpPr bwMode="auto">
          <a:xfrm>
            <a:off x="0" y="-28575"/>
            <a:ext cx="12192000" cy="598488"/>
            <a:chOff x="0" y="-28905"/>
            <a:chExt cx="12192000" cy="598920"/>
          </a:xfrm>
        </p:grpSpPr>
        <p:sp>
          <p:nvSpPr>
            <p:cNvPr id="8" name="Rectangle 7"/>
            <p:cNvSpPr/>
            <p:nvPr/>
          </p:nvSpPr>
          <p:spPr bwMode="gray">
            <a:xfrm>
              <a:off x="0" y="-28905"/>
              <a:ext cx="12192000" cy="59892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1662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XVII Journée Professionnelle de l’AFTLM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1662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vendredi 19 novembre 2021</a:t>
              </a:r>
            </a:p>
          </p:txBody>
        </p:sp>
        <p:pic>
          <p:nvPicPr>
            <p:cNvPr id="3078" name="Imag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8905"/>
              <a:ext cx="1581150" cy="598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ZoneTexte 9"/>
          <p:cNvSpPr txBox="1"/>
          <p:nvPr/>
        </p:nvSpPr>
        <p:spPr>
          <a:xfrm>
            <a:off x="1095375" y="1009650"/>
            <a:ext cx="960120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200" b="1" i="0" u="none" strike="noStrike" kern="0" cap="none" spc="0" normalizeH="0" baseline="0" noProof="0" dirty="0" smtClean="0">
                <a:ln>
                  <a:noFill/>
                </a:ln>
                <a:solidFill>
                  <a:srgbClr val="C01662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Merci pour votre attention</a:t>
            </a:r>
            <a:endParaRPr kumimoji="0" lang="fr-FR" sz="7200" b="1" i="0" u="none" strike="noStrike" kern="0" cap="none" spc="0" normalizeH="0" baseline="0" noProof="0" dirty="0">
              <a:ln>
                <a:noFill/>
              </a:ln>
              <a:solidFill>
                <a:srgbClr val="C01662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295400" y="5383213"/>
            <a:ext cx="96012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i="1" kern="0" dirty="0">
                <a:solidFill>
                  <a:srgbClr val="C01662">
                    <a:lumMod val="50000"/>
                  </a:srgbClr>
                </a:solidFill>
                <a:latin typeface="Calibri" panose="020F0502020204030204"/>
                <a:hlinkClick r:id="rId3"/>
              </a:rPr>
              <a:t>https://aftlm.fr</a:t>
            </a:r>
            <a:endParaRPr lang="fr-FR" sz="3600" b="1" i="1" kern="0" dirty="0">
              <a:solidFill>
                <a:srgbClr val="C01662">
                  <a:lumMod val="50000"/>
                </a:srgbClr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i="1" kern="0" dirty="0">
                <a:solidFill>
                  <a:srgbClr val="C01662">
                    <a:lumMod val="50000"/>
                  </a:srgbClr>
                </a:solidFill>
                <a:latin typeface="Calibri" panose="020F0502020204030204"/>
              </a:rPr>
              <a:t>c</a:t>
            </a:r>
            <a:r>
              <a:rPr lang="fr-FR" sz="3600" b="1" i="1" kern="0" dirty="0" smtClean="0">
                <a:solidFill>
                  <a:srgbClr val="C01662">
                    <a:lumMod val="50000"/>
                  </a:srgbClr>
                </a:solidFill>
                <a:latin typeface="Calibri" panose="020F0502020204030204"/>
              </a:rPr>
              <a:t>ommunication@aftlm.fr</a:t>
            </a:r>
            <a:endParaRPr kumimoji="0" lang="fr-FR" sz="3600" b="1" i="1" u="none" strike="noStrike" kern="0" cap="none" spc="0" normalizeH="0" baseline="0" noProof="0" dirty="0">
              <a:ln>
                <a:noFill/>
              </a:ln>
              <a:solidFill>
                <a:srgbClr val="C01662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1" u="none" strike="noStrike" kern="0" cap="none" spc="0" normalizeH="0" baseline="0" noProof="0" dirty="0">
              <a:ln>
                <a:noFill/>
              </a:ln>
              <a:solidFill>
                <a:srgbClr val="C01662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54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èle présentation JP 2021.pptx" id="{DD994A99-FEA0-45DB-9C3D-5B0DB20968FA}" vid="{BE2D2A59-FD6C-42BE-9D2F-00EFF3E71BA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présentation JP 2021</Template>
  <TotalTime>209</TotalTime>
  <Words>148</Words>
  <Application>Microsoft Office PowerPoint</Application>
  <PresentationFormat>Grand écran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PRUDENT Didier</dc:creator>
  <cp:lastModifiedBy>PRUDENT Didier</cp:lastModifiedBy>
  <cp:revision>7</cp:revision>
  <dcterms:created xsi:type="dcterms:W3CDTF">2021-11-09T10:15:12Z</dcterms:created>
  <dcterms:modified xsi:type="dcterms:W3CDTF">2021-11-18T12:32:38Z</dcterms:modified>
</cp:coreProperties>
</file>