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818" y="3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46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86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2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02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25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14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84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02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09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40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B247-1EF1-491C-A94B-53FA01A2B366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7DC68-05D0-4CA4-B776-F556B77ED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6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mailto:cellule.recrutement@ch-ouestguyane.fr" TargetMode="External"/><Relationship Id="rId5" Type="http://schemas.openxmlformats.org/officeDocument/2006/relationships/image" Target="../media/image3.jpeg"/><Relationship Id="rId10" Type="http://schemas.openxmlformats.org/officeDocument/2006/relationships/hyperlink" Target="mailto:j.janssen@ch-ouestguyane.fr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-121704" y="8680783"/>
            <a:ext cx="7101408" cy="1877233"/>
            <a:chOff x="-20025" y="8659458"/>
            <a:chExt cx="6232775" cy="127508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25" y="8718591"/>
              <a:ext cx="1072761" cy="1187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Résultat de recherche d'images pour &quot;sickle cell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66" y="8718591"/>
              <a:ext cx="1096070" cy="118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Résultat de recherche d'images pour &quot;leishmania&quot;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37" y="8718591"/>
              <a:ext cx="1096070" cy="1187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3" descr="Résultat de recherche d'images pour &quot;haemoglobin&quot;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6" t="14230" r="14958" b="12021"/>
            <a:stretch/>
          </p:blipFill>
          <p:spPr bwMode="auto">
            <a:xfrm>
              <a:off x="3263226" y="8659458"/>
              <a:ext cx="1188564" cy="1246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5" descr="Résultat de recherche d'images pour &quot;HIV virus&quot;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01"/>
            <a:stretch/>
          </p:blipFill>
          <p:spPr bwMode="auto">
            <a:xfrm>
              <a:off x="4436138" y="8721987"/>
              <a:ext cx="1776612" cy="1212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7029"/>
            <a:ext cx="6858000" cy="95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73" y="5817096"/>
            <a:ext cx="184785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7384" y="8667530"/>
            <a:ext cx="7007088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/>
              <a:t>Personne à contacter : </a:t>
            </a:r>
            <a:r>
              <a:rPr lang="fr-FR" sz="1400" dirty="0">
                <a:solidFill>
                  <a:srgbClr val="0000FF"/>
                </a:solidFill>
              </a:rPr>
              <a:t>Julie JANSSEN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Courriel :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u="sng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j.janssen@ch-ouestguyane.fr</a:t>
            </a:r>
            <a:r>
              <a:rPr lang="fr-FR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400" dirty="0" smtClean="0"/>
              <a:t>Téléphone </a:t>
            </a:r>
            <a:r>
              <a:rPr lang="fr-FR" sz="1400" dirty="0"/>
              <a:t>: </a:t>
            </a:r>
            <a:r>
              <a:rPr lang="fr-FR" sz="1400" b="1" dirty="0">
                <a:solidFill>
                  <a:srgbClr val="0000FF"/>
                </a:solidFill>
              </a:rPr>
              <a:t>05 94 34 88 83</a:t>
            </a:r>
          </a:p>
          <a:p>
            <a:pPr>
              <a:defRPr/>
            </a:pPr>
            <a:r>
              <a:rPr lang="fr-FR" sz="1400" dirty="0" smtClean="0"/>
              <a:t>ou </a:t>
            </a:r>
            <a:r>
              <a:rPr lang="fr-FR" sz="1400" dirty="0" smtClean="0">
                <a:solidFill>
                  <a:srgbClr val="0000FF"/>
                </a:solidFill>
                <a:hlinkClick r:id="rId11"/>
              </a:rPr>
              <a:t>cellule.recrutement@ch-ouestguyane.fr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7247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6</Words>
  <Application>Microsoft Office PowerPoint</Application>
  <PresentationFormat>Format A4 (210 x 297 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Centre Hospitalier de l'Ouest Guyanais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CAROD Jean-Francois</dc:creator>
  <cp:lastModifiedBy>CAROD Jean-Francois</cp:lastModifiedBy>
  <cp:revision>5</cp:revision>
  <dcterms:created xsi:type="dcterms:W3CDTF">2020-09-22T10:54:36Z</dcterms:created>
  <dcterms:modified xsi:type="dcterms:W3CDTF">2020-09-24T13:14:10Z</dcterms:modified>
</cp:coreProperties>
</file>